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5"/>
  </p:notesMasterIdLst>
  <p:handoutMasterIdLst>
    <p:handoutMasterId r:id="rId26"/>
  </p:handoutMasterIdLst>
  <p:sldIdLst>
    <p:sldId id="261" r:id="rId2"/>
    <p:sldId id="307" r:id="rId3"/>
    <p:sldId id="318" r:id="rId4"/>
    <p:sldId id="319" r:id="rId5"/>
    <p:sldId id="320" r:id="rId6"/>
    <p:sldId id="323" r:id="rId7"/>
    <p:sldId id="271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16" r:id="rId16"/>
    <p:sldId id="303" r:id="rId17"/>
    <p:sldId id="281" r:id="rId18"/>
    <p:sldId id="333" r:id="rId19"/>
    <p:sldId id="284" r:id="rId20"/>
    <p:sldId id="285" r:id="rId21"/>
    <p:sldId id="317" r:id="rId22"/>
    <p:sldId id="286" r:id="rId23"/>
    <p:sldId id="334" r:id="rId24"/>
  </p:sldIdLst>
  <p:sldSz cx="12192000" cy="6858000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3300"/>
    <a:srgbClr val="07D788"/>
    <a:srgbClr val="FF3300"/>
    <a:srgbClr val="3399FF"/>
    <a:srgbClr val="FF33CC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60" autoAdjust="0"/>
  </p:normalViewPr>
  <p:slideViewPr>
    <p:cSldViewPr>
      <p:cViewPr varScale="1">
        <p:scale>
          <a:sx n="86" d="100"/>
          <a:sy n="86" d="100"/>
        </p:scale>
        <p:origin x="42" y="22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91AD795-616D-44E2-B779-962B25CD4EA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D0995C5-9C39-446F-A573-19613CD4C52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3813215C-A66F-49EE-B1FE-3964BD33E3C8}" type="datetimeFigureOut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D780073A-0AC1-4DB8-AA55-6B9500F7323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CE721B55-D384-4640-A652-C0E16C3A8F3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44D4230-2F8F-44CC-BF85-342E9E3F0FDB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F0E76-E9B0-4441-BB5A-53E917ACC9A9}" type="datetimeFigureOut">
              <a:rPr lang="vi-VN" smtClean="0"/>
              <a:t>04/03/2022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4D24-8102-49AE-B966-973BD743DB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067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524D24-8102-49AE-B966-973BD743DB3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93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E99629-6FAD-4537-8945-FBFFD3224C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D07792-CC89-4939-82F4-F43CDDBC41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609E1A-83A8-40B1-8E19-1ADD41E682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2A33C-3C8D-4414-8DA3-3E67AB2AD74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757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E553D8-CDA2-4A56-BCE9-C43AAAE3D6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99265D-BA81-433F-8030-35D60A91C8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87E2CE-272D-42A0-BCF0-57C912DC06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FF1FC-19E2-44FD-A643-6FA3ED16506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994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9E31B9-F70C-4AD2-A51E-13A7ECF4BE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AD589E-3223-4678-88AA-DBC85BD2AB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705DBC-5F08-4B3C-979D-C08F686256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ED533-AF4B-4A09-8093-E917085D08E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9192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91D2AF7-3CA2-48F2-A676-96A04DCFC4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576A290-1C0E-4DBA-90AA-89392E93B4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B6EAA3-7B4F-4862-B4D1-E1EEAAD5AA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0F9E3-8B68-4535-B7F4-B695C205820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8365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C28476-2164-48E1-AB20-40916B38DC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979164-DADE-4E5B-BAA8-B272382F3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9485CE-E4FC-4A63-8C1B-5F294EA62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56DBC-C4E5-48F0-B8C4-A5C0EEF81FE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5407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5AE5D3-9FDD-4233-8F3F-6A0615422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7C7821-4581-475F-A215-98C7DAC43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99E62B-968C-4923-8759-77C571DF93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02BA8-55FC-485B-8AFE-7459BEBC542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0115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37D8C4-C21A-48DB-BFE8-3FB9065573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3A8B36-F384-4133-AC86-918516567C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E82A12-9979-4AA9-A2BC-1F419442F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0D3A2-7016-4E52-932F-F46F19E890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486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968B24F-50EC-4507-810B-53D67071DE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484704-BE7D-43D1-B11E-25CFDE7512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8230F64-8ACD-4C45-AC71-03D585A3DF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F14CE-0524-4582-8760-E8B22C9455A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6968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E51F3B-9246-4C0B-9930-4020F3FBD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80083E-BAC1-4333-B4D0-69665629FC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58B968-FECE-4B04-93DF-79EC87354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41991-8CC6-42C7-AB37-ED76CA4D7B8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698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3BDE4E4-5986-4C53-A3BA-0DC2B460ED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4D5689-1A57-4556-8E40-14508B5596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501E37-6516-4BD7-93D6-3F7A008E48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37BE5E-0B8A-4053-9E2D-87564F6C0D3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2617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3D1DBB-27BB-4E20-8280-077F4AFCAA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2CBB7D-67E0-4FB4-B16B-2E9F12959D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3402C-3B75-44BE-B9C8-88D9C0A596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8BF85-4B46-4BA1-9BFC-2D1A8B014B2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156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760EDB-CCB3-41CF-8019-6E4E97743D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9B6E89-20A0-4B86-BED2-50D2A17720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CFE209-48B3-41A8-9F93-5F71032DC9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180B8-6524-4181-8FB7-19178A9848E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6480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DB4657D-4E03-4D34-B083-FA22E5152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321F2A-9C71-4D3D-8A8C-49E2D3222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E38CA373-63BD-485A-BA51-CE04103C92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0B65D908-B095-4813-9E20-3F3E5487F9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F06EE7F5-D3DF-401D-9112-876FB7DD1F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F95B6A-7070-4CC1-9788-70C2756454B2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WhitecornerFlower">
            <a:extLst>
              <a:ext uri="{FF2B5EF4-FFF2-40B4-BE49-F238E27FC236}">
                <a16:creationId xmlns:a16="http://schemas.microsoft.com/office/drawing/2014/main" id="{32B9FEA2-868F-4C3F-B3AE-6E9F93EAA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" y="4363901"/>
            <a:ext cx="2494099" cy="249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WhitecornerFlower">
            <a:extLst>
              <a:ext uri="{FF2B5EF4-FFF2-40B4-BE49-F238E27FC236}">
                <a16:creationId xmlns:a16="http://schemas.microsoft.com/office/drawing/2014/main" id="{482DEDA5-2D50-46D5-A711-F303E0235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395" y="4363901"/>
            <a:ext cx="2647606" cy="249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blumen-pflanzen042">
            <a:extLst>
              <a:ext uri="{FF2B5EF4-FFF2-40B4-BE49-F238E27FC236}">
                <a16:creationId xmlns:a16="http://schemas.microsoft.com/office/drawing/2014/main" id="{88760840-AF00-4879-8F3D-0E8AFB3BC4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24450"/>
            <a:ext cx="194955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Blue_rose">
            <a:extLst>
              <a:ext uri="{FF2B5EF4-FFF2-40B4-BE49-F238E27FC236}">
                <a16:creationId xmlns:a16="http://schemas.microsoft.com/office/drawing/2014/main" id="{61A562B5-733E-4A26-BD5F-F56BF53547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01" y="0"/>
            <a:ext cx="1752598" cy="252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blumen-pflanzen042">
            <a:extLst>
              <a:ext uri="{FF2B5EF4-FFF2-40B4-BE49-F238E27FC236}">
                <a16:creationId xmlns:a16="http://schemas.microsoft.com/office/drawing/2014/main" id="{65AA8A0D-607D-4A6E-8EDE-C7992E4D2D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79" y="5136879"/>
            <a:ext cx="1752600" cy="17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blumen-pflanzen042">
            <a:extLst>
              <a:ext uri="{FF2B5EF4-FFF2-40B4-BE49-F238E27FC236}">
                <a16:creationId xmlns:a16="http://schemas.microsoft.com/office/drawing/2014/main" id="{80EE712F-58CD-4E85-A106-7BA7E917EB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124448"/>
            <a:ext cx="1885950" cy="17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4" descr="Blue_rose">
            <a:extLst>
              <a:ext uri="{FF2B5EF4-FFF2-40B4-BE49-F238E27FC236}">
                <a16:creationId xmlns:a16="http://schemas.microsoft.com/office/drawing/2014/main" id="{8EC6FAE5-A124-4DBA-A465-7F945136C2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2" y="0"/>
            <a:ext cx="1752598" cy="252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WordArt 16">
            <a:extLst>
              <a:ext uri="{FF2B5EF4-FFF2-40B4-BE49-F238E27FC236}">
                <a16:creationId xmlns:a16="http://schemas.microsoft.com/office/drawing/2014/main" id="{DCAA227B-A96B-46DD-99B5-DDA861EBC2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2286000"/>
            <a:ext cx="83820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QUẦN THỂ NGƯỜI</a:t>
            </a:r>
          </a:p>
        </p:txBody>
      </p:sp>
      <p:sp>
        <p:nvSpPr>
          <p:cNvPr id="7190" name="WordArt 22">
            <a:extLst>
              <a:ext uri="{FF2B5EF4-FFF2-40B4-BE49-F238E27FC236}">
                <a16:creationId xmlns:a16="http://schemas.microsoft.com/office/drawing/2014/main" id="{74F5D7A3-B447-47FA-86BD-B31255B4E5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1066800"/>
            <a:ext cx="358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46 - </a:t>
            </a:r>
            <a:r>
              <a:rPr lang="vi-VN" sz="2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>
            <a:extLst>
              <a:ext uri="{FF2B5EF4-FFF2-40B4-BE49-F238E27FC236}">
                <a16:creationId xmlns:a16="http://schemas.microsoft.com/office/drawing/2014/main" id="{89F1AFEF-3053-445A-8B6E-0F4730CB3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2580"/>
            <a:ext cx="6476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46 – BÀI 48: QUẦN THỂ NGƯỜI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B7C523CA-083F-4DA0-96DE-16F3D8E9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4" y="762000"/>
            <a:ext cx="5333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4C2397D3-56FC-41EA-927A-E96A32BF6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3" y="1600200"/>
            <a:ext cx="53339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C1AE368D-3500-4D96-B421-D8B989D44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8" y="2438400"/>
            <a:ext cx="5333988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+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+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lao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64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+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lao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nhọc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65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09EE7E75-A04D-4F87-809E-10A5418C1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80868"/>
            <a:ext cx="533398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Tháp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tháp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5926CAEC-9B35-46D2-A955-473897DC2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596" y="1072884"/>
            <a:ext cx="60198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ts val="600"/>
              </a:spcBef>
            </a:pP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93F3A249-B299-43EC-8FA2-5B1C8F6F5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96" y="2438400"/>
            <a:ext cx="3124200" cy="40727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>
            <a:extLst>
              <a:ext uri="{FF2B5EF4-FFF2-40B4-BE49-F238E27FC236}">
                <a16:creationId xmlns:a16="http://schemas.microsoft.com/office/drawing/2014/main" id="{634BAC8E-C517-415A-9E41-C8A947DE0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790" y="2438400"/>
            <a:ext cx="2895605" cy="34163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Line 4">
            <a:extLst>
              <a:ext uri="{FF2B5EF4-FFF2-40B4-BE49-F238E27FC236}">
                <a16:creationId xmlns:a16="http://schemas.microsoft.com/office/drawing/2014/main" id="{10CEE099-0319-4E7B-B5B4-CE25252F0F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685800"/>
            <a:ext cx="0" cy="586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80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>
            <a:extLst>
              <a:ext uri="{FF2B5EF4-FFF2-40B4-BE49-F238E27FC236}">
                <a16:creationId xmlns:a16="http://schemas.microsoft.com/office/drawing/2014/main" id="{89F1AFEF-3053-445A-8B6E-0F4730CB3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2580"/>
            <a:ext cx="6476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46 – BÀI 48: QUẦN THỂ NGƯỜI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B7C523CA-083F-4DA0-96DE-16F3D8E9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4" y="762000"/>
            <a:ext cx="5333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4C2397D3-56FC-41EA-927A-E96A32BF6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3" y="1600200"/>
            <a:ext cx="53339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C1AE368D-3500-4D96-B421-D8B989D44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8" y="2438400"/>
            <a:ext cx="5333988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+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+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lao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64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+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lao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nhọc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65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09EE7E75-A04D-4F87-809E-10A5418C1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80868"/>
            <a:ext cx="533398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Tháp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tháp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5926CAEC-9B35-46D2-A955-473897DC2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596" y="1072884"/>
            <a:ext cx="60198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tháp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tháp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6" name="Line 4">
            <a:extLst>
              <a:ext uri="{FF2B5EF4-FFF2-40B4-BE49-F238E27FC236}">
                <a16:creationId xmlns:a16="http://schemas.microsoft.com/office/drawing/2014/main" id="{10CEE099-0319-4E7B-B5B4-CE25252F0F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685800"/>
            <a:ext cx="0" cy="586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D234C474-F071-4853-8BF7-625388336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0" b="2064"/>
          <a:stretch/>
        </p:blipFill>
        <p:spPr bwMode="auto">
          <a:xfrm>
            <a:off x="5872398" y="2367909"/>
            <a:ext cx="3126976" cy="427362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C333F014-8B31-42C8-A381-D8E3E759B0D6}"/>
              </a:ext>
            </a:extLst>
          </p:cNvPr>
          <p:cNvSpPr/>
          <p:nvPr/>
        </p:nvSpPr>
        <p:spPr>
          <a:xfrm>
            <a:off x="9115429" y="2389485"/>
            <a:ext cx="29241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212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>
            <a:extLst>
              <a:ext uri="{FF2B5EF4-FFF2-40B4-BE49-F238E27FC236}">
                <a16:creationId xmlns:a16="http://schemas.microsoft.com/office/drawing/2014/main" id="{89F1AFEF-3053-445A-8B6E-0F4730CB3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2580"/>
            <a:ext cx="6476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46 – BÀI 48: QUẦN THỂ NGƯỜI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B7C523CA-083F-4DA0-96DE-16F3D8E9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4" y="762000"/>
            <a:ext cx="5333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Line 4">
            <a:extLst>
              <a:ext uri="{FF2B5EF4-FFF2-40B4-BE49-F238E27FC236}">
                <a16:creationId xmlns:a16="http://schemas.microsoft.com/office/drawing/2014/main" id="{9F29C92F-D617-4BF1-A579-B84F2C4B4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685800"/>
            <a:ext cx="0" cy="586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4C2397D3-56FC-41EA-927A-E96A32BF6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3" y="1759803"/>
            <a:ext cx="53339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BE23985A-1FDA-49E5-B416-BB9A38CB7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3" y="2757606"/>
            <a:ext cx="5333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5A0AC134-303A-45D1-9B85-0A1BCF1D6F02}"/>
              </a:ext>
            </a:extLst>
          </p:cNvPr>
          <p:cNvSpPr/>
          <p:nvPr/>
        </p:nvSpPr>
        <p:spPr>
          <a:xfrm>
            <a:off x="5867404" y="257294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61AF766F-15C4-4351-8700-D184B7D89584}"/>
              </a:ext>
            </a:extLst>
          </p:cNvPr>
          <p:cNvSpPr/>
          <p:nvPr/>
        </p:nvSpPr>
        <p:spPr>
          <a:xfrm>
            <a:off x="6096000" y="3454064"/>
            <a:ext cx="5333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vi-VN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01A2211D-F43E-481D-979E-7212E81BD5A7}"/>
              </a:ext>
            </a:extLst>
          </p:cNvPr>
          <p:cNvSpPr/>
          <p:nvPr/>
        </p:nvSpPr>
        <p:spPr>
          <a:xfrm>
            <a:off x="6096000" y="4419600"/>
            <a:ext cx="5390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vi-VN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12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-0.47474 -0.0284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37" y="-143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  <p:bldP spid="15" grpId="0"/>
      <p:bldP spid="15" grpId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1" name="Text Box 9">
            <a:extLst>
              <a:ext uri="{FF2B5EF4-FFF2-40B4-BE49-F238E27FC236}">
                <a16:creationId xmlns:a16="http://schemas.microsoft.com/office/drawing/2014/main" id="{E989DE36-B701-4D18-B64D-B6FCAF51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18" y="228600"/>
            <a:ext cx="11231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 Theo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em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,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tăng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dân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quá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nhanh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có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dẫn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đến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những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trường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hợp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nào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sau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đây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?</a:t>
            </a:r>
          </a:p>
        </p:txBody>
      </p:sp>
      <p:sp>
        <p:nvSpPr>
          <p:cNvPr id="105482" name="Text Box 10">
            <a:extLst>
              <a:ext uri="{FF2B5EF4-FFF2-40B4-BE49-F238E27FC236}">
                <a16:creationId xmlns:a16="http://schemas.microsoft.com/office/drawing/2014/main" id="{18CDD532-4DF3-4500-BCE3-95D9E839E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4267200" cy="52014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nơi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lương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Ô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nhiễm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Chặt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rừng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Chậm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endParaRPr kumimoji="0" lang="en-US" altLang="vi-VN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Tắc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nghẽn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suất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lao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</a:t>
            </a:r>
            <a:endParaRPr kumimoji="0" lang="en-US" altLang="vi-VN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483" name="Oval 11">
            <a:extLst>
              <a:ext uri="{FF2B5EF4-FFF2-40B4-BE49-F238E27FC236}">
                <a16:creationId xmlns:a16="http://schemas.microsoft.com/office/drawing/2014/main" id="{D8157A5B-7E33-4B9E-A2A0-1B7302181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6" y="1143000"/>
            <a:ext cx="541867" cy="504277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484" name="Oval 12">
            <a:extLst>
              <a:ext uri="{FF2B5EF4-FFF2-40B4-BE49-F238E27FC236}">
                <a16:creationId xmlns:a16="http://schemas.microsoft.com/office/drawing/2014/main" id="{9BB7874D-6932-4065-9500-592AF3145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6" y="1794638"/>
            <a:ext cx="541867" cy="533401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485" name="Oval 13">
            <a:extLst>
              <a:ext uri="{FF2B5EF4-FFF2-40B4-BE49-F238E27FC236}">
                <a16:creationId xmlns:a16="http://schemas.microsoft.com/office/drawing/2014/main" id="{B386BCFF-F1BC-4C24-90B3-E244A83D0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43722"/>
            <a:ext cx="511703" cy="504278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486" name="Oval 14">
            <a:extLst>
              <a:ext uri="{FF2B5EF4-FFF2-40B4-BE49-F238E27FC236}">
                <a16:creationId xmlns:a16="http://schemas.microsoft.com/office/drawing/2014/main" id="{45E69FD9-D04B-4635-AA53-5B0B1A9DF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6" y="3153322"/>
            <a:ext cx="541867" cy="504278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487" name="Oval 15">
            <a:extLst>
              <a:ext uri="{FF2B5EF4-FFF2-40B4-BE49-F238E27FC236}">
                <a16:creationId xmlns:a16="http://schemas.microsoft.com/office/drawing/2014/main" id="{7C7B083E-63DF-4BED-B5EB-4C48084D2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6" y="3822332"/>
            <a:ext cx="541867" cy="521068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488" name="Oval 16">
            <a:extLst>
              <a:ext uri="{FF2B5EF4-FFF2-40B4-BE49-F238E27FC236}">
                <a16:creationId xmlns:a16="http://schemas.microsoft.com/office/drawing/2014/main" id="{5CBDD444-CB21-49D5-A8B8-1C38F8C94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6" y="4495800"/>
            <a:ext cx="541867" cy="504279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489" name="Oval 17">
            <a:extLst>
              <a:ext uri="{FF2B5EF4-FFF2-40B4-BE49-F238E27FC236}">
                <a16:creationId xmlns:a16="http://schemas.microsoft.com/office/drawing/2014/main" id="{19C69592-0279-4CF9-BBA5-24A4942A3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6" y="5179725"/>
            <a:ext cx="541867" cy="535275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5490" name="Picture 18" descr="0451">
            <a:extLst>
              <a:ext uri="{FF2B5EF4-FFF2-40B4-BE49-F238E27FC236}">
                <a16:creationId xmlns:a16="http://schemas.microsoft.com/office/drawing/2014/main" id="{FDA03635-D170-4F13-8BF6-E923334A09D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t="33046" r="41037" b="21841"/>
          <a:stretch>
            <a:fillRect/>
          </a:stretch>
        </p:blipFill>
        <p:spPr>
          <a:xfrm>
            <a:off x="5181600" y="892489"/>
            <a:ext cx="6698343" cy="5498808"/>
          </a:xfrm>
          <a:noFill/>
        </p:spPr>
      </p:pic>
      <p:pic>
        <p:nvPicPr>
          <p:cNvPr id="105491" name="Picture 19" descr="ngheo">
            <a:extLst>
              <a:ext uri="{FF2B5EF4-FFF2-40B4-BE49-F238E27FC236}">
                <a16:creationId xmlns:a16="http://schemas.microsoft.com/office/drawing/2014/main" id="{D1C3B8D0-C058-4E3E-91F0-31963E005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05" y="924777"/>
            <a:ext cx="6698343" cy="547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2" name="Picture 20" descr="Soạn: HA 1027013 gửi đến 996 để nhận ảnh này">
            <a:extLst>
              <a:ext uri="{FF2B5EF4-FFF2-40B4-BE49-F238E27FC236}">
                <a16:creationId xmlns:a16="http://schemas.microsoft.com/office/drawing/2014/main" id="{D58C0025-A48B-4117-B353-F6B2C9567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92489"/>
            <a:ext cx="6666567" cy="545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3" name="Picture 21" descr="O nhiem KH2">
            <a:extLst>
              <a:ext uri="{FF2B5EF4-FFF2-40B4-BE49-F238E27FC236}">
                <a16:creationId xmlns:a16="http://schemas.microsoft.com/office/drawing/2014/main" id="{2BD65988-F809-4F12-B957-76950E3F5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t="4256" r="2956" b="8511"/>
          <a:stretch>
            <a:fillRect/>
          </a:stretch>
        </p:blipFill>
        <p:spPr bwMode="auto">
          <a:xfrm>
            <a:off x="5211305" y="918465"/>
            <a:ext cx="6659014" cy="542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4" name="Picture 22" descr="Pha Rung">
            <a:extLst>
              <a:ext uri="{FF2B5EF4-FFF2-40B4-BE49-F238E27FC236}">
                <a16:creationId xmlns:a16="http://schemas.microsoft.com/office/drawing/2014/main" id="{1A3043C7-46F1-43DB-A310-9ABB638C8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7" r="4167" b="53108"/>
          <a:stretch>
            <a:fillRect/>
          </a:stretch>
        </p:blipFill>
        <p:spPr bwMode="auto">
          <a:xfrm>
            <a:off x="5211304" y="904942"/>
            <a:ext cx="6688719" cy="543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5" name="Picture 23" descr="uvs070321-006">
            <a:extLst>
              <a:ext uri="{FF2B5EF4-FFF2-40B4-BE49-F238E27FC236}">
                <a16:creationId xmlns:a16="http://schemas.microsoft.com/office/drawing/2014/main" id="{52AF80FC-54B4-476C-8A28-3F537FF1E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27" y="882986"/>
            <a:ext cx="6703511" cy="548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6" name="Picture 24" descr="115445">
            <a:extLst>
              <a:ext uri="{FF2B5EF4-FFF2-40B4-BE49-F238E27FC236}">
                <a16:creationId xmlns:a16="http://schemas.microsoft.com/office/drawing/2014/main" id="{4FA3A461-30D6-4EBF-BF8D-141E38B38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542" y="868046"/>
            <a:ext cx="6757169" cy="545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27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1" grpId="0" build="allAtOnce"/>
      <p:bldP spid="105482" grpId="0" animBg="1"/>
      <p:bldP spid="105483" grpId="0" animBg="1"/>
      <p:bldP spid="105484" grpId="0" animBg="1"/>
      <p:bldP spid="105485" grpId="0" animBg="1"/>
      <p:bldP spid="105486" grpId="0" animBg="1"/>
      <p:bldP spid="105487" grpId="0" animBg="1"/>
      <p:bldP spid="105488" grpId="0" animBg="1"/>
      <p:bldP spid="1054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>
            <a:extLst>
              <a:ext uri="{FF2B5EF4-FFF2-40B4-BE49-F238E27FC236}">
                <a16:creationId xmlns:a16="http://schemas.microsoft.com/office/drawing/2014/main" id="{89F1AFEF-3053-445A-8B6E-0F4730CB3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2580"/>
            <a:ext cx="6476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46 – BÀI 48: QUẦN THỂ NGƯỜI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B7C523CA-083F-4DA0-96DE-16F3D8E9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4" y="762000"/>
            <a:ext cx="5333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Line 4">
            <a:extLst>
              <a:ext uri="{FF2B5EF4-FFF2-40B4-BE49-F238E27FC236}">
                <a16:creationId xmlns:a16="http://schemas.microsoft.com/office/drawing/2014/main" id="{9F29C92F-D617-4BF1-A579-B84F2C4B4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685800"/>
            <a:ext cx="0" cy="586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4C2397D3-56FC-41EA-927A-E96A32BF6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3" y="1759803"/>
            <a:ext cx="53339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BE23985A-1FDA-49E5-B416-BB9A38CB7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3" y="2757606"/>
            <a:ext cx="5333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61AF766F-15C4-4351-8700-D184B7D89584}"/>
              </a:ext>
            </a:extLst>
          </p:cNvPr>
          <p:cNvSpPr/>
          <p:nvPr/>
        </p:nvSpPr>
        <p:spPr>
          <a:xfrm>
            <a:off x="304813" y="3223231"/>
            <a:ext cx="5333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vi-VN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</a:t>
            </a:r>
            <a:r>
              <a:rPr kumimoji="0" lang="en-US" altLang="vi-VN" sz="2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vi-VN" sz="2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F4C985E4-FB2E-4D6F-A105-243612CF6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8" y="1519535"/>
            <a:ext cx="5162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Vậy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,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dân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tăng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dẫn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đến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hậu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quả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gì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?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4BBE7AAB-893E-47F1-B1C6-228030065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14" y="2057400"/>
            <a:ext cx="6095986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B068128D-C206-4E9B-9957-761E19DB3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7" y="3741003"/>
            <a:ext cx="60864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6089C8D8-12CB-46F8-A902-6320124FB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6" y="4655403"/>
            <a:ext cx="60864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FC248FEF-8834-446C-B308-7165917FC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1" y="5569803"/>
            <a:ext cx="60864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1748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Text Box 7">
            <a:extLst>
              <a:ext uri="{FF2B5EF4-FFF2-40B4-BE49-F238E27FC236}">
                <a16:creationId xmlns:a16="http://schemas.microsoft.com/office/drawing/2014/main" id="{A53361F5-F81C-49B3-9887-D2233008A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16870"/>
            <a:ext cx="2667000" cy="107721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i="1" dirty="0" err="1">
                <a:solidFill>
                  <a:srgbClr val="F92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vi-VN" sz="3200" b="1" i="1" dirty="0">
                <a:solidFill>
                  <a:srgbClr val="F92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92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3200" b="1" i="1" dirty="0">
                <a:solidFill>
                  <a:srgbClr val="F92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92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3200" b="1" i="1" dirty="0">
                <a:solidFill>
                  <a:srgbClr val="F92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92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b="1" i="1" dirty="0">
                <a:solidFill>
                  <a:srgbClr val="F92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92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3200" b="1" i="1" dirty="0">
                <a:solidFill>
                  <a:srgbClr val="F92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92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sz="3200" b="1" i="1" dirty="0">
                <a:solidFill>
                  <a:srgbClr val="F92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92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altLang="vi-VN" sz="3200" b="1" i="1" dirty="0">
              <a:solidFill>
                <a:srgbClr val="F92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8" name="Oval 8">
            <a:extLst>
              <a:ext uri="{FF2B5EF4-FFF2-40B4-BE49-F238E27FC236}">
                <a16:creationId xmlns:a16="http://schemas.microsoft.com/office/drawing/2014/main" id="{FCC5E58D-4B13-470F-A149-0660E7965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399" y="2133600"/>
            <a:ext cx="3047997" cy="14478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9" name="Oval 9">
            <a:extLst>
              <a:ext uri="{FF2B5EF4-FFF2-40B4-BE49-F238E27FC236}">
                <a16:creationId xmlns:a16="http://schemas.microsoft.com/office/drawing/2014/main" id="{6907B88D-2583-40CC-8324-184FEA3A7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989" y="908184"/>
            <a:ext cx="1828799" cy="10668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</a:p>
        </p:txBody>
      </p:sp>
      <p:sp>
        <p:nvSpPr>
          <p:cNvPr id="56330" name="Oval 10">
            <a:extLst>
              <a:ext uri="{FF2B5EF4-FFF2-40B4-BE49-F238E27FC236}">
                <a16:creationId xmlns:a16="http://schemas.microsoft.com/office/drawing/2014/main" id="{F6E7305E-2593-4F01-9C86-5ED922FC8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2228" y="1652343"/>
            <a:ext cx="1676395" cy="1149216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1" name="Oval 11">
            <a:extLst>
              <a:ext uri="{FF2B5EF4-FFF2-40B4-BE49-F238E27FC236}">
                <a16:creationId xmlns:a16="http://schemas.microsoft.com/office/drawing/2014/main" id="{C5216BA8-DDB7-470D-A988-85EDF4D7D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803" y="3504944"/>
            <a:ext cx="1679245" cy="1053213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3" name="Oval 13">
            <a:extLst>
              <a:ext uri="{FF2B5EF4-FFF2-40B4-BE49-F238E27FC236}">
                <a16:creationId xmlns:a16="http://schemas.microsoft.com/office/drawing/2014/main" id="{B324E314-9EE9-4E2A-863E-ED55062CA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1" y="4343400"/>
            <a:ext cx="1831975" cy="10668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SX kém</a:t>
            </a:r>
          </a:p>
        </p:txBody>
      </p:sp>
      <p:sp>
        <p:nvSpPr>
          <p:cNvPr id="56334" name="Oval 14">
            <a:extLst>
              <a:ext uri="{FF2B5EF4-FFF2-40B4-BE49-F238E27FC236}">
                <a16:creationId xmlns:a16="http://schemas.microsoft.com/office/drawing/2014/main" id="{207533B2-4B16-4FA3-A01B-13B55C76E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992" y="2584584"/>
            <a:ext cx="1828793" cy="11430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dốt</a:t>
            </a:r>
          </a:p>
        </p:txBody>
      </p:sp>
      <p:sp>
        <p:nvSpPr>
          <p:cNvPr id="56342" name="Line 22">
            <a:extLst>
              <a:ext uri="{FF2B5EF4-FFF2-40B4-BE49-F238E27FC236}">
                <a16:creationId xmlns:a16="http://schemas.microsoft.com/office/drawing/2014/main" id="{68BB5B41-098D-4DA7-9F05-DC5E58E566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72273" y="1652343"/>
            <a:ext cx="1219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43" name="Line 23">
            <a:extLst>
              <a:ext uri="{FF2B5EF4-FFF2-40B4-BE49-F238E27FC236}">
                <a16:creationId xmlns:a16="http://schemas.microsoft.com/office/drawing/2014/main" id="{E35BB196-1648-4B83-AA66-61EA6024A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4296" y="1570977"/>
            <a:ext cx="1219193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44" name="Line 24">
            <a:extLst>
              <a:ext uri="{FF2B5EF4-FFF2-40B4-BE49-F238E27FC236}">
                <a16:creationId xmlns:a16="http://schemas.microsoft.com/office/drawing/2014/main" id="{8E875531-9F6C-4E80-8DEC-664B8E3D2436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5000" y="28956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45" name="Line 25">
            <a:extLst>
              <a:ext uri="{FF2B5EF4-FFF2-40B4-BE49-F238E27FC236}">
                <a16:creationId xmlns:a16="http://schemas.microsoft.com/office/drawing/2014/main" id="{0F01A43E-34AD-4CC6-A013-ECAFE61C4F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4296" y="4329556"/>
            <a:ext cx="1219193" cy="50026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46" name="Line 26">
            <a:extLst>
              <a:ext uri="{FF2B5EF4-FFF2-40B4-BE49-F238E27FC236}">
                <a16:creationId xmlns:a16="http://schemas.microsoft.com/office/drawing/2014/main" id="{372E8703-33D9-4F5E-A886-A3735774470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80253" y="3453058"/>
            <a:ext cx="1388834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47" name="Line 27">
            <a:extLst>
              <a:ext uri="{FF2B5EF4-FFF2-40B4-BE49-F238E27FC236}">
                <a16:creationId xmlns:a16="http://schemas.microsoft.com/office/drawing/2014/main" id="{B4E554FF-9A7A-4A79-AD0D-200FA04708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19812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48" name="Line 28">
            <a:extLst>
              <a:ext uri="{FF2B5EF4-FFF2-40B4-BE49-F238E27FC236}">
                <a16:creationId xmlns:a16="http://schemas.microsoft.com/office/drawing/2014/main" id="{201DF303-0D41-44F3-BF12-965E676AF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7338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632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632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632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5" dur="2000" fill="hold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animBg="1"/>
      <p:bldP spid="56328" grpId="0" build="allAtOnce" animBg="1"/>
      <p:bldP spid="56329" grpId="0" animBg="1"/>
      <p:bldP spid="56330" grpId="0" animBg="1"/>
      <p:bldP spid="56331" grpId="0" animBg="1"/>
      <p:bldP spid="56333" grpId="0" animBg="1"/>
      <p:bldP spid="563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trem em chau Phi">
            <a:extLst>
              <a:ext uri="{FF2B5EF4-FFF2-40B4-BE49-F238E27FC236}">
                <a16:creationId xmlns:a16="http://schemas.microsoft.com/office/drawing/2014/main" id="{78E1ADF1-412E-4E58-A65F-6FCAB4BE8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2807"/>
            <a:ext cx="3657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5" descr="ANd9GcQwSAtxcTEXl-N1tfXS81x33n8XLxI57v0ZgbzeRV5_8mHb2nak">
            <a:extLst>
              <a:ext uri="{FF2B5EF4-FFF2-40B4-BE49-F238E27FC236}">
                <a16:creationId xmlns:a16="http://schemas.microsoft.com/office/drawing/2014/main" id="{D244E813-5623-4C9C-8844-6D5A902DD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2807"/>
            <a:ext cx="3810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5" descr="ImageHandler">
            <a:extLst>
              <a:ext uri="{FF2B5EF4-FFF2-40B4-BE49-F238E27FC236}">
                <a16:creationId xmlns:a16="http://schemas.microsoft.com/office/drawing/2014/main" id="{CD5926D9-87FD-413D-B706-24162DF7D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06125"/>
            <a:ext cx="3810000" cy="280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Picture 9" descr="Lop-1">
            <a:extLst>
              <a:ext uri="{FF2B5EF4-FFF2-40B4-BE49-F238E27FC236}">
                <a16:creationId xmlns:a16="http://schemas.microsoft.com/office/drawing/2014/main" id="{56D3D4FF-76EA-438B-8B6A-1A1FCEFA6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42807"/>
            <a:ext cx="3657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Picture 5" descr="29092010%20(3)">
            <a:extLst>
              <a:ext uri="{FF2B5EF4-FFF2-40B4-BE49-F238E27FC236}">
                <a16:creationId xmlns:a16="http://schemas.microsoft.com/office/drawing/2014/main" id="{292CCF7A-8A47-42C3-9320-0FCA8ECC2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810000"/>
            <a:ext cx="3657600" cy="280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0" name="Picture 5" descr="21112011%20(1)">
            <a:extLst>
              <a:ext uri="{FF2B5EF4-FFF2-40B4-BE49-F238E27FC236}">
                <a16:creationId xmlns:a16="http://schemas.microsoft.com/office/drawing/2014/main" id="{697CA1EA-92DE-4418-BE11-DB0FF9E26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3806125"/>
            <a:ext cx="3657600" cy="280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71F712AF-F9C0-4495-A01A-98CB24DF82A7}"/>
              </a:ext>
            </a:extLst>
          </p:cNvPr>
          <p:cNvSpPr/>
          <p:nvPr/>
        </p:nvSpPr>
        <p:spPr>
          <a:xfrm>
            <a:off x="767366" y="2541172"/>
            <a:ext cx="110436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49186053-DFE3-460B-9AEA-BDE424423452}"/>
              </a:ext>
            </a:extLst>
          </p:cNvPr>
          <p:cNvSpPr/>
          <p:nvPr/>
        </p:nvSpPr>
        <p:spPr>
          <a:xfrm>
            <a:off x="767366" y="3594318"/>
            <a:ext cx="110436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4" name="Text Box 10">
            <a:extLst>
              <a:ext uri="{FF2B5EF4-FFF2-40B4-BE49-F238E27FC236}">
                <a16:creationId xmlns:a16="http://schemas.microsoft.com/office/drawing/2014/main" id="{ABDE113A-8ED6-4135-BD32-09F8741E6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"/>
            <a:ext cx="1135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lệnh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C653751D-92F1-4E43-8796-2C367B43F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1"/>
            <a:ext cx="113538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50000"/>
              </a:spcBef>
            </a:pP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2 con.</a:t>
            </a:r>
          </a:p>
          <a:p>
            <a:pPr algn="just">
              <a:spcBef>
                <a:spcPct val="50000"/>
              </a:spcBef>
            </a:pP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676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4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Text Box 7">
            <a:extLst>
              <a:ext uri="{FF2B5EF4-FFF2-40B4-BE49-F238E27FC236}">
                <a16:creationId xmlns:a16="http://schemas.microsoft.com/office/drawing/2014/main" id="{A8658059-82C2-4907-AA0D-7A16669F0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1"/>
            <a:ext cx="1173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u="sng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0425" name="Text Box 9">
            <a:extLst>
              <a:ext uri="{FF2B5EF4-FFF2-40B4-BE49-F238E27FC236}">
                <a16:creationId xmlns:a16="http://schemas.microsoft.com/office/drawing/2014/main" id="{7758F2F9-2AB8-4251-8D37-436826148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1173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0426" name="Text Box 10">
            <a:extLst>
              <a:ext uri="{FF2B5EF4-FFF2-40B4-BE49-F238E27FC236}">
                <a16:creationId xmlns:a16="http://schemas.microsoft.com/office/drawing/2014/main" id="{DDBC11E6-5F29-4EF3-8495-6BE5072AA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1173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0427" name="Text Box 11">
            <a:extLst>
              <a:ext uri="{FF2B5EF4-FFF2-40B4-BE49-F238E27FC236}">
                <a16:creationId xmlns:a16="http://schemas.microsoft.com/office/drawing/2014/main" id="{33E1BD42-36AA-4B5B-904F-02BD73446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373400"/>
            <a:ext cx="1905000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28" name="Text Box 12">
            <a:extLst>
              <a:ext uri="{FF2B5EF4-FFF2-40B4-BE49-F238E27FC236}">
                <a16:creationId xmlns:a16="http://schemas.microsoft.com/office/drawing/2014/main" id="{B6347447-A299-4B2B-8488-52BFEB2E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44752"/>
            <a:ext cx="2667000" cy="4572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altLang="vi-VN" sz="2400" b="1" i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29" name="Text Box 13">
            <a:extLst>
              <a:ext uri="{FF2B5EF4-FFF2-40B4-BE49-F238E27FC236}">
                <a16:creationId xmlns:a16="http://schemas.microsoft.com/office/drawing/2014/main" id="{624A133C-E20F-4EBB-9D14-BFF74667C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57963"/>
            <a:ext cx="2819400" cy="4572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US" altLang="vi-VN" sz="2400" b="1" i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30" name="Text Box 14">
            <a:extLst>
              <a:ext uri="{FF2B5EF4-FFF2-40B4-BE49-F238E27FC236}">
                <a16:creationId xmlns:a16="http://schemas.microsoft.com/office/drawing/2014/main" id="{9700A641-9404-4C6A-9F5C-11F2B4D8C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4495967"/>
            <a:ext cx="5235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0431" name="Text Box 15">
            <a:extLst>
              <a:ext uri="{FF2B5EF4-FFF2-40B4-BE49-F238E27FC236}">
                <a16:creationId xmlns:a16="http://schemas.microsoft.com/office/drawing/2014/main" id="{F591F156-B65E-4704-AFCA-261230671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495967"/>
            <a:ext cx="594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endParaRPr lang="en-US" altLang="vi-VN" sz="24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32" name="Text Box 16">
            <a:extLst>
              <a:ext uri="{FF2B5EF4-FFF2-40B4-BE49-F238E27FC236}">
                <a16:creationId xmlns:a16="http://schemas.microsoft.com/office/drawing/2014/main" id="{47B46D5D-B0E0-423C-B83D-E29D59372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5029200"/>
            <a:ext cx="52358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0433" name="Text Box 17">
            <a:extLst>
              <a:ext uri="{FF2B5EF4-FFF2-40B4-BE49-F238E27FC236}">
                <a16:creationId xmlns:a16="http://schemas.microsoft.com/office/drawing/2014/main" id="{11ADC17A-7FA0-4934-8AC9-0273636C8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199" y="5029200"/>
            <a:ext cx="60959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0434" name="Text Box 18">
            <a:extLst>
              <a:ext uri="{FF2B5EF4-FFF2-40B4-BE49-F238E27FC236}">
                <a16:creationId xmlns:a16="http://schemas.microsoft.com/office/drawing/2014/main" id="{01A596B1-DAFF-4F96-935E-7D66E452A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8" y="5943600"/>
            <a:ext cx="52358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0435" name="Text Box 19">
            <a:extLst>
              <a:ext uri="{FF2B5EF4-FFF2-40B4-BE49-F238E27FC236}">
                <a16:creationId xmlns:a16="http://schemas.microsoft.com/office/drawing/2014/main" id="{C40FD452-823A-46FA-8F3A-D53512BB1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199" y="5943600"/>
            <a:ext cx="5943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0436" name="Line 20">
            <a:extLst>
              <a:ext uri="{FF2B5EF4-FFF2-40B4-BE49-F238E27FC236}">
                <a16:creationId xmlns:a16="http://schemas.microsoft.com/office/drawing/2014/main" id="{C157FD19-3010-4862-B936-60067BAC5C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4998" y="4045058"/>
            <a:ext cx="34872" cy="258434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  <p:bldP spid="60425" grpId="0"/>
      <p:bldP spid="60426" grpId="0"/>
      <p:bldP spid="60427" grpId="0" animBg="1"/>
      <p:bldP spid="60428" grpId="0" animBg="1"/>
      <p:bldP spid="60429" grpId="0" animBg="1"/>
      <p:bldP spid="60430" grpId="0"/>
      <p:bldP spid="60431" grpId="0"/>
      <p:bldP spid="60432" grpId="0"/>
      <p:bldP spid="60433" grpId="0"/>
      <p:bldP spid="60434" grpId="0"/>
      <p:bldP spid="604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>
            <a:extLst>
              <a:ext uri="{FF2B5EF4-FFF2-40B4-BE49-F238E27FC236}">
                <a16:creationId xmlns:a16="http://schemas.microsoft.com/office/drawing/2014/main" id="{9C6265A8-E36E-4A14-8F26-2D12E833F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2580"/>
            <a:ext cx="6476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– BÀI 48: QUẦN THỂ NGƯỜI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75473D-AC93-46CC-973C-471837125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4" y="762000"/>
            <a:ext cx="5333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Line 4">
            <a:extLst>
              <a:ext uri="{FF2B5EF4-FFF2-40B4-BE49-F238E27FC236}">
                <a16:creationId xmlns:a16="http://schemas.microsoft.com/office/drawing/2014/main" id="{27461D66-32EB-4574-A658-28443FD10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685800"/>
            <a:ext cx="0" cy="586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601" name="TextBox 6">
            <a:extLst>
              <a:ext uri="{FF2B5EF4-FFF2-40B4-BE49-F238E27FC236}">
                <a16:creationId xmlns:a16="http://schemas.microsoft.com/office/drawing/2014/main" id="{76897FB4-7DBC-4C94-AE88-C8F445EAC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4" y="5429071"/>
            <a:ext cx="53339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aphicFrame>
        <p:nvGraphicFramePr>
          <p:cNvPr id="7226" name="Group 58">
            <a:extLst>
              <a:ext uri="{FF2B5EF4-FFF2-40B4-BE49-F238E27FC236}">
                <a16:creationId xmlns:a16="http://schemas.microsoft.com/office/drawing/2014/main" id="{794E5591-5BA0-41E8-9A0F-3AA5457D8DF4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098191545"/>
              </p:ext>
            </p:extLst>
          </p:nvPr>
        </p:nvGraphicFramePr>
        <p:xfrm>
          <a:off x="5943598" y="1457776"/>
          <a:ext cx="6019788" cy="5247824"/>
        </p:xfrm>
        <a:graphic>
          <a:graphicData uri="http://schemas.openxmlformats.org/drawingml/2006/table">
            <a:tbl>
              <a:tblPr/>
              <a:tblGrid>
                <a:gridCol w="2006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1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</a:t>
                      </a:r>
                      <a:r>
                        <a:rPr kumimoji="0" 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sinh </a:t>
                      </a:r>
                      <a:r>
                        <a:rPr kumimoji="0" 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Lứa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A48B614B-E0FC-4700-ACAC-B236F982B0C0}"/>
              </a:ext>
            </a:extLst>
          </p:cNvPr>
          <p:cNvSpPr/>
          <p:nvPr/>
        </p:nvSpPr>
        <p:spPr>
          <a:xfrm>
            <a:off x="5791195" y="663714"/>
            <a:ext cx="6248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Trong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những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đặc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điểm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dưới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đây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,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những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đặc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điểm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nào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có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ở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quần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thể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người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, ở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quần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thể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sinh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vật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khác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60">
            <a:extLst>
              <a:ext uri="{FF2B5EF4-FFF2-40B4-BE49-F238E27FC236}">
                <a16:creationId xmlns:a16="http://schemas.microsoft.com/office/drawing/2014/main" id="{664E1127-4022-479B-9849-7581F146C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255004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alt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1">
            <a:extLst>
              <a:ext uri="{FF2B5EF4-FFF2-40B4-BE49-F238E27FC236}">
                <a16:creationId xmlns:a16="http://schemas.microsoft.com/office/drawing/2014/main" id="{FD791AAC-0697-4794-B7FB-50AD108A6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2255004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</a:p>
        </p:txBody>
      </p:sp>
      <p:sp>
        <p:nvSpPr>
          <p:cNvPr id="10" name="Text Box 162">
            <a:extLst>
              <a:ext uri="{FF2B5EF4-FFF2-40B4-BE49-F238E27FC236}">
                <a16:creationId xmlns:a16="http://schemas.microsoft.com/office/drawing/2014/main" id="{0AED0566-F168-44E5-8CB6-BD669AF20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696706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alt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63">
            <a:extLst>
              <a:ext uri="{FF2B5EF4-FFF2-40B4-BE49-F238E27FC236}">
                <a16:creationId xmlns:a16="http://schemas.microsoft.com/office/drawing/2014/main" id="{20E08D88-846D-490B-BF7F-8AD715D1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700" y="313969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</a:p>
        </p:txBody>
      </p:sp>
      <p:sp>
        <p:nvSpPr>
          <p:cNvPr id="12" name="Text Box 164">
            <a:extLst>
              <a:ext uri="{FF2B5EF4-FFF2-40B4-BE49-F238E27FC236}">
                <a16:creationId xmlns:a16="http://schemas.microsoft.com/office/drawing/2014/main" id="{692C996B-5826-45DC-9CFD-02D5EC830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900" y="4480302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alt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65">
            <a:extLst>
              <a:ext uri="{FF2B5EF4-FFF2-40B4-BE49-F238E27FC236}">
                <a16:creationId xmlns:a16="http://schemas.microsoft.com/office/drawing/2014/main" id="{7379C8F7-C7BF-4B0F-BF7C-09FC08526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3581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alt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66">
            <a:extLst>
              <a:ext uri="{FF2B5EF4-FFF2-40B4-BE49-F238E27FC236}">
                <a16:creationId xmlns:a16="http://schemas.microsoft.com/office/drawing/2014/main" id="{0F6D09B9-4769-4897-B91E-518C5D466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100" y="402826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</a:p>
        </p:txBody>
      </p:sp>
      <p:sp>
        <p:nvSpPr>
          <p:cNvPr id="15" name="Text Box 168">
            <a:extLst>
              <a:ext uri="{FF2B5EF4-FFF2-40B4-BE49-F238E27FC236}">
                <a16:creationId xmlns:a16="http://schemas.microsoft.com/office/drawing/2014/main" id="{E86BAD3A-1E27-4969-8696-6A28DAA96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924584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</a:p>
        </p:txBody>
      </p:sp>
      <p:sp>
        <p:nvSpPr>
          <p:cNvPr id="16" name="Text Box 170">
            <a:extLst>
              <a:ext uri="{FF2B5EF4-FFF2-40B4-BE49-F238E27FC236}">
                <a16:creationId xmlns:a16="http://schemas.microsoft.com/office/drawing/2014/main" id="{F5972E1C-06BE-447F-9B49-DBAF08761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5363706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</a:p>
        </p:txBody>
      </p:sp>
      <p:sp>
        <p:nvSpPr>
          <p:cNvPr id="17" name="Text Box 173">
            <a:extLst>
              <a:ext uri="{FF2B5EF4-FFF2-40B4-BE49-F238E27FC236}">
                <a16:creationId xmlns:a16="http://schemas.microsoft.com/office/drawing/2014/main" id="{E26CD30E-CD28-412E-8C2B-CCCB658F6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0800" y="2696706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</a:p>
        </p:txBody>
      </p:sp>
      <p:sp>
        <p:nvSpPr>
          <p:cNvPr id="18" name="Text Box 174">
            <a:extLst>
              <a:ext uri="{FF2B5EF4-FFF2-40B4-BE49-F238E27FC236}">
                <a16:creationId xmlns:a16="http://schemas.microsoft.com/office/drawing/2014/main" id="{9C9B737A-D5BB-4C8B-AC12-1411822F1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0800" y="3139698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</a:p>
        </p:txBody>
      </p:sp>
      <p:sp>
        <p:nvSpPr>
          <p:cNvPr id="19" name="Text Box 175">
            <a:extLst>
              <a:ext uri="{FF2B5EF4-FFF2-40B4-BE49-F238E27FC236}">
                <a16:creationId xmlns:a16="http://schemas.microsoft.com/office/drawing/2014/main" id="{540D80D1-FDEC-4E1E-B3DF-4E7BCBC2C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5100" y="4038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</a:p>
        </p:txBody>
      </p:sp>
      <p:sp>
        <p:nvSpPr>
          <p:cNvPr id="20" name="Text Box 176">
            <a:extLst>
              <a:ext uri="{FF2B5EF4-FFF2-40B4-BE49-F238E27FC236}">
                <a16:creationId xmlns:a16="http://schemas.microsoft.com/office/drawing/2014/main" id="{B023A74B-13DE-4866-A306-95156FCA0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0" y="3581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</a:p>
        </p:txBody>
      </p:sp>
      <p:sp>
        <p:nvSpPr>
          <p:cNvPr id="21" name="Text Box 177">
            <a:extLst>
              <a:ext uri="{FF2B5EF4-FFF2-40B4-BE49-F238E27FC236}">
                <a16:creationId xmlns:a16="http://schemas.microsoft.com/office/drawing/2014/main" id="{7BD009F3-E9B5-40E2-B98C-B333ACE6B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4480302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altLang="vi-VN" sz="2400" b="1" i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78">
            <a:extLst>
              <a:ext uri="{FF2B5EF4-FFF2-40B4-BE49-F238E27FC236}">
                <a16:creationId xmlns:a16="http://schemas.microsoft.com/office/drawing/2014/main" id="{6B403F17-C8CC-4BEC-869E-1821A6209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4922004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</a:p>
        </p:txBody>
      </p:sp>
      <p:sp>
        <p:nvSpPr>
          <p:cNvPr id="23" name="Text Box 179">
            <a:extLst>
              <a:ext uri="{FF2B5EF4-FFF2-40B4-BE49-F238E27FC236}">
                <a16:creationId xmlns:a16="http://schemas.microsoft.com/office/drawing/2014/main" id="{833FCF7D-1C0A-48B2-B67E-D1C60E4D3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2700" y="5364996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altLang="vi-VN" sz="2400" b="1" i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80">
            <a:extLst>
              <a:ext uri="{FF2B5EF4-FFF2-40B4-BE49-F238E27FC236}">
                <a16:creationId xmlns:a16="http://schemas.microsoft.com/office/drawing/2014/main" id="{131933DC-1868-4C9D-8CDB-F173AD7EC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2700" y="5806698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altLang="vi-VN" sz="2400" b="1" i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81">
            <a:extLst>
              <a:ext uri="{FF2B5EF4-FFF2-40B4-BE49-F238E27FC236}">
                <a16:creationId xmlns:a16="http://schemas.microsoft.com/office/drawing/2014/main" id="{5BE9D97F-4166-40F6-800A-4DB3D0A68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2700" y="6262688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altLang="vi-VN" sz="2400" b="1" i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86">
            <a:extLst>
              <a:ext uri="{FF2B5EF4-FFF2-40B4-BE49-F238E27FC236}">
                <a16:creationId xmlns:a16="http://schemas.microsoft.com/office/drawing/2014/main" id="{0691A945-A2C5-4782-85B5-9F9AAD6D4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900" y="580669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alt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87">
            <a:extLst>
              <a:ext uri="{FF2B5EF4-FFF2-40B4-BE49-F238E27FC236}">
                <a16:creationId xmlns:a16="http://schemas.microsoft.com/office/drawing/2014/main" id="{7AB81702-CAD5-4F4F-BFEC-9476CEAE4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900" y="6248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</a:p>
        </p:txBody>
      </p:sp>
      <p:sp>
        <p:nvSpPr>
          <p:cNvPr id="29" name="Text Box 203">
            <a:extLst>
              <a:ext uri="{FF2B5EF4-FFF2-40B4-BE49-F238E27FC236}">
                <a16:creationId xmlns:a16="http://schemas.microsoft.com/office/drawing/2014/main" id="{1B5D3715-454A-4C34-B179-6E8050215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45146"/>
            <a:ext cx="5353046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8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108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8601" grpId="0"/>
      <p:bldP spid="108601" grpId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Text Box 6">
            <a:extLst>
              <a:ext uri="{FF2B5EF4-FFF2-40B4-BE49-F238E27FC236}">
                <a16:creationId xmlns:a16="http://schemas.microsoft.com/office/drawing/2014/main" id="{478FA81D-996B-42FB-B270-F66E0ED9B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14980"/>
            <a:ext cx="1143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Ý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1447" name="Text Box 7">
            <a:extLst>
              <a:ext uri="{FF2B5EF4-FFF2-40B4-BE49-F238E27FC236}">
                <a16:creationId xmlns:a16="http://schemas.microsoft.com/office/drawing/2014/main" id="{AC7DE1C7-28EF-4443-A948-75124C0BC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990601"/>
            <a:ext cx="13716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61448" name="Text Box 8">
            <a:extLst>
              <a:ext uri="{FF2B5EF4-FFF2-40B4-BE49-F238E27FC236}">
                <a16:creationId xmlns:a16="http://schemas.microsoft.com/office/drawing/2014/main" id="{A9673C0A-6E2D-4C9B-85F9-28B48DCB4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76401"/>
            <a:ext cx="114300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tế-xã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truờng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  <p:bldP spid="61447" grpId="0" animBg="1"/>
      <p:bldP spid="614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E8400A-D466-4D2B-BE01-ECBCB9337B7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995363"/>
            <a:ext cx="3684588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127413-03A6-4159-8E93-6F8476C88E6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4" y="777875"/>
            <a:ext cx="139223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483CBA-E90D-475E-9BF7-3825F1A9982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4" y="1266826"/>
            <a:ext cx="148907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9AB8D3-3C28-49CD-8845-38C961863553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384550"/>
            <a:ext cx="399415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93D651-6634-4061-B8B1-44A3B1969040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9" y="2719389"/>
            <a:ext cx="11715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B22D79-7696-42FC-88D5-BD563E40CA8C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1546226"/>
            <a:ext cx="1231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83B3B9-2496-4A2F-9831-60FC71A69CB5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9" y="1782763"/>
            <a:ext cx="2058987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4BA175-A006-420E-B2C7-EEF15B6F2A7C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9" y="2378075"/>
            <a:ext cx="21859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A63880-E6E9-4532-B5CE-F252C4A2102B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9" y="3486151"/>
            <a:ext cx="157797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9438A9-7AF2-4485-A5C1-E8E5817F99C0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3579813"/>
            <a:ext cx="10064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C7F23B-9B7A-4957-BCA5-A61C87643245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4173538"/>
            <a:ext cx="15017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DD2791-EA54-4E3C-81DC-3BC794AB5323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4" y="3949700"/>
            <a:ext cx="3527425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EF6166-E169-4D08-BE60-FD59A8AE3F8D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9" y="4267200"/>
            <a:ext cx="10874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EB098C-0FC1-46C2-93C8-2EEB89F19D88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9" y="4821238"/>
            <a:ext cx="147637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82C7FB-60DE-4D10-AB4C-0E60CADDD8BE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327651"/>
            <a:ext cx="162401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694C6D-FA62-4125-A61B-5766B480710B}"/>
              </a:ext>
            </a:extLst>
          </p:cNvPr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3898900"/>
            <a:ext cx="13208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4" name="Rectangle 18">
            <a:extLst>
              <a:ext uri="{FF2B5EF4-FFF2-40B4-BE49-F238E27FC236}">
                <a16:creationId xmlns:a16="http://schemas.microsoft.com/office/drawing/2014/main" id="{9BC14A2C-337D-4B4C-99A3-DABA4E4BE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27" y="454709"/>
            <a:ext cx="37482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4" descr="Blue_rose">
            <a:extLst>
              <a:ext uri="{FF2B5EF4-FFF2-40B4-BE49-F238E27FC236}">
                <a16:creationId xmlns:a16="http://schemas.microsoft.com/office/drawing/2014/main" id="{9AE62C8B-1506-4CA5-B458-2559E809CC0B}"/>
              </a:ext>
            </a:extLst>
          </p:cNvPr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9059" y="31912"/>
            <a:ext cx="1582191" cy="1933789"/>
          </a:xfrm>
          <a:noFill/>
        </p:spPr>
      </p:pic>
      <p:pic>
        <p:nvPicPr>
          <p:cNvPr id="30724" name="Picture 5" descr="Blue_rose">
            <a:extLst>
              <a:ext uri="{FF2B5EF4-FFF2-40B4-BE49-F238E27FC236}">
                <a16:creationId xmlns:a16="http://schemas.microsoft.com/office/drawing/2014/main" id="{ABC9680F-F043-4958-B7A7-210BA886D3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750" y="33203"/>
            <a:ext cx="1582191" cy="193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WordArt 9">
            <a:extLst>
              <a:ext uri="{FF2B5EF4-FFF2-40B4-BE49-F238E27FC236}">
                <a16:creationId xmlns:a16="http://schemas.microsoft.com/office/drawing/2014/main" id="{B73DB63A-C210-431C-B7AE-7228E086BD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95250"/>
            <a:ext cx="37338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3600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sz="3600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3600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4" name="Text Box 10">
            <a:extLst>
              <a:ext uri="{FF2B5EF4-FFF2-40B4-BE49-F238E27FC236}">
                <a16:creationId xmlns:a16="http://schemas.microsoft.com/office/drawing/2014/main" id="{80BCDA99-E17B-42C6-8EA9-E037E41F2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799" y="1050925"/>
            <a:ext cx="881982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</a:t>
            </a:r>
            <a:r>
              <a:rPr lang="en-US" altLang="vi-VN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 </a:t>
            </a:r>
            <a:r>
              <a:rPr lang="en-US" altLang="vi-VN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Đối</a:t>
            </a:r>
            <a:r>
              <a:rPr lang="en-US" altLang="vi-VN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vi-VN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vi-VN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vi-VN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altLang="vi-VN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tiết</a:t>
            </a:r>
            <a:r>
              <a:rPr lang="en-US" altLang="vi-VN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vi-VN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này</a:t>
            </a:r>
            <a:r>
              <a:rPr lang="en-US" altLang="vi-VN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thuộc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kết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luận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sgk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-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Trả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hỏi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1,2,3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sgk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/145.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-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mục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 SGK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146.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vi-VN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</a:t>
            </a:r>
            <a:r>
              <a:rPr lang="en-US" altLang="vi-VN" sz="3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 </a:t>
            </a:r>
            <a:r>
              <a:rPr lang="en-US" altLang="vi-VN" sz="3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Đối</a:t>
            </a:r>
            <a:r>
              <a:rPr lang="en-US" altLang="vi-VN" sz="3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vi-VN" sz="3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vi-VN" sz="3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vi-VN" sz="3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altLang="vi-VN" sz="3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tiết</a:t>
            </a:r>
            <a:r>
              <a:rPr lang="en-US" altLang="vi-VN" sz="3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vi-VN" sz="3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altLang="vi-VN" sz="3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-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trước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49: “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Quần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xã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".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-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Sưu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tầm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quần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xã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</a:p>
        </p:txBody>
      </p:sp>
      <p:sp>
        <p:nvSpPr>
          <p:cNvPr id="62477" name="Text Box 13">
            <a:extLst>
              <a:ext uri="{FF2B5EF4-FFF2-40B4-BE49-F238E27FC236}">
                <a16:creationId xmlns:a16="http://schemas.microsoft.com/office/drawing/2014/main" id="{787517AB-E483-45F0-BD2A-561CCBC85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373" y="1411262"/>
            <a:ext cx="685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62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62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62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62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62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62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62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62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62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4" descr="Blue_rose">
            <a:extLst>
              <a:ext uri="{FF2B5EF4-FFF2-40B4-BE49-F238E27FC236}">
                <a16:creationId xmlns:a16="http://schemas.microsoft.com/office/drawing/2014/main" id="{9AE62C8B-1506-4CA5-B458-2559E809CC0B}"/>
              </a:ext>
            </a:extLst>
          </p:cNvPr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9057" y="31912"/>
            <a:ext cx="2097915" cy="3014798"/>
          </a:xfrm>
          <a:noFill/>
        </p:spPr>
      </p:pic>
      <p:pic>
        <p:nvPicPr>
          <p:cNvPr id="30724" name="Picture 5" descr="Blue_rose">
            <a:extLst>
              <a:ext uri="{FF2B5EF4-FFF2-40B4-BE49-F238E27FC236}">
                <a16:creationId xmlns:a16="http://schemas.microsoft.com/office/drawing/2014/main" id="{ABC9680F-F043-4958-B7A7-210BA886D3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024" y="33202"/>
            <a:ext cx="2097917" cy="301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8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>
            <a:extLst>
              <a:ext uri="{FF2B5EF4-FFF2-40B4-BE49-F238E27FC236}">
                <a16:creationId xmlns:a16="http://schemas.microsoft.com/office/drawing/2014/main" id="{89F1AFEF-3053-445A-8B6E-0F4730CB3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2580"/>
            <a:ext cx="6476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46 – BÀI 48: QUẦN THỂ NGƯỜI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B7C523CA-083F-4DA0-96DE-16F3D8E9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4" y="762000"/>
            <a:ext cx="5333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Line 4">
            <a:extLst>
              <a:ext uri="{FF2B5EF4-FFF2-40B4-BE49-F238E27FC236}">
                <a16:creationId xmlns:a16="http://schemas.microsoft.com/office/drawing/2014/main" id="{9F29C92F-D617-4BF1-A579-B84F2C4B4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685800"/>
            <a:ext cx="0" cy="586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 Box 203">
            <a:extLst>
              <a:ext uri="{FF2B5EF4-FFF2-40B4-BE49-F238E27FC236}">
                <a16:creationId xmlns:a16="http://schemas.microsoft.com/office/drawing/2014/main" id="{619BBE6B-24CE-4440-A0BE-254348556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45146"/>
            <a:ext cx="535304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8" name="Text Box 55">
            <a:extLst>
              <a:ext uri="{FF2B5EF4-FFF2-40B4-BE49-F238E27FC236}">
                <a16:creationId xmlns:a16="http://schemas.microsoft.com/office/drawing/2014/main" id="{8D323BD3-300B-4BCC-9B2D-B96663BDB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2" y="2205335"/>
            <a:ext cx="6095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alt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9" name="Text Box 56">
            <a:extLst>
              <a:ext uri="{FF2B5EF4-FFF2-40B4-BE49-F238E27FC236}">
                <a16:creationId xmlns:a16="http://schemas.microsoft.com/office/drawing/2014/main" id="{A1C758D9-2929-4B44-B5FF-EF7A451D1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5" y="2773740"/>
            <a:ext cx="60959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con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Text Box 57">
            <a:extLst>
              <a:ext uri="{FF2B5EF4-FFF2-40B4-BE49-F238E27FC236}">
                <a16:creationId xmlns:a16="http://schemas.microsoft.com/office/drawing/2014/main" id="{DB5FA4C3-220C-4C21-809E-6EA8FD578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3" y="4648200"/>
            <a:ext cx="6095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1" name="Text Box 58">
            <a:extLst>
              <a:ext uri="{FF2B5EF4-FFF2-40B4-BE49-F238E27FC236}">
                <a16:creationId xmlns:a16="http://schemas.microsoft.com/office/drawing/2014/main" id="{5C2C077E-B816-495E-A5B6-33063DF77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4" y="5186065"/>
            <a:ext cx="60959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100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>
            <a:extLst>
              <a:ext uri="{FF2B5EF4-FFF2-40B4-BE49-F238E27FC236}">
                <a16:creationId xmlns:a16="http://schemas.microsoft.com/office/drawing/2014/main" id="{89F1AFEF-3053-445A-8B6E-0F4730CB3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2580"/>
            <a:ext cx="6476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46 – BÀI 48: QUẦN THỂ NGƯỜI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B7C523CA-083F-4DA0-96DE-16F3D8E9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4" y="762000"/>
            <a:ext cx="5333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Line 4">
            <a:extLst>
              <a:ext uri="{FF2B5EF4-FFF2-40B4-BE49-F238E27FC236}">
                <a16:creationId xmlns:a16="http://schemas.microsoft.com/office/drawing/2014/main" id="{9F29C92F-D617-4BF1-A579-B84F2C4B4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685800"/>
            <a:ext cx="0" cy="586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D9844E66-0214-46F6-9360-26E3F051E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267200"/>
            <a:ext cx="63013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bầy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0" descr="Khi Gorila">
            <a:extLst>
              <a:ext uri="{FF2B5EF4-FFF2-40B4-BE49-F238E27FC236}">
                <a16:creationId xmlns:a16="http://schemas.microsoft.com/office/drawing/2014/main" id="{FD496BAF-87A6-4E71-9A8B-CBB4C7753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897731"/>
            <a:ext cx="5029198" cy="321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8DDD6D94-0AA6-43B7-910F-02DB6963B42E}"/>
              </a:ext>
            </a:extLst>
          </p:cNvPr>
          <p:cNvSpPr/>
          <p:nvPr/>
        </p:nvSpPr>
        <p:spPr>
          <a:xfrm>
            <a:off x="5791199" y="5619929"/>
            <a:ext cx="6301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qui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203">
            <a:extLst>
              <a:ext uri="{FF2B5EF4-FFF2-40B4-BE49-F238E27FC236}">
                <a16:creationId xmlns:a16="http://schemas.microsoft.com/office/drawing/2014/main" id="{872F40B2-1281-4A32-ABF6-448CC4A43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45146"/>
            <a:ext cx="535304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9462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>
            <a:extLst>
              <a:ext uri="{FF2B5EF4-FFF2-40B4-BE49-F238E27FC236}">
                <a16:creationId xmlns:a16="http://schemas.microsoft.com/office/drawing/2014/main" id="{89F1AFEF-3053-445A-8B6E-0F4730CB3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2580"/>
            <a:ext cx="6476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46 – BÀI 48: QUẦN THỂ NGƯỜI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B7C523CA-083F-4DA0-96DE-16F3D8E9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4" y="762000"/>
            <a:ext cx="5333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Line 4">
            <a:extLst>
              <a:ext uri="{FF2B5EF4-FFF2-40B4-BE49-F238E27FC236}">
                <a16:creationId xmlns:a16="http://schemas.microsoft.com/office/drawing/2014/main" id="{9F29C92F-D617-4BF1-A579-B84F2C4B4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685800"/>
            <a:ext cx="0" cy="586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4C2397D3-56FC-41EA-927A-E96A32BF6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3" y="1759803"/>
            <a:ext cx="53339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025E81C8-1860-4E06-BEA9-57BDC09D2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4" y="1960906"/>
            <a:ext cx="60959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AC8DC50-644B-48EE-A4EA-6191996BB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396" y="4572000"/>
            <a:ext cx="60959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06A9F3-CDE8-42E4-9903-A6CAC090B031}"/>
              </a:ext>
            </a:extLst>
          </p:cNvPr>
          <p:cNvSpPr>
            <a:spLocks/>
          </p:cNvSpPr>
          <p:nvPr/>
        </p:nvSpPr>
        <p:spPr bwMode="auto">
          <a:xfrm>
            <a:off x="6828962" y="2829357"/>
            <a:ext cx="417286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-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Gồm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3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chính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: </a:t>
            </a:r>
            <a:b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</a:b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+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Trước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sản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(TSS)</a:t>
            </a:r>
            <a:b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</a:b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+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sản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(SS)</a:t>
            </a:r>
            <a:b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</a:b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+ Sau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sản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(SSS)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C1AE368D-3500-4D96-B421-D8B989D44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8" y="2590800"/>
            <a:ext cx="533398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</a:pP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ts val="1200"/>
              </a:spcBef>
            </a:pP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1200"/>
              </a:spcBef>
            </a:pP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1200"/>
              </a:spcBef>
            </a:pP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937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 Box 162">
            <a:extLst>
              <a:ext uri="{FF2B5EF4-FFF2-40B4-BE49-F238E27FC236}">
                <a16:creationId xmlns:a16="http://schemas.microsoft.com/office/drawing/2014/main" id="{AAC86695-093D-470D-B3AE-DF1CB0ECC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1" y="681335"/>
            <a:ext cx="118109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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Hãy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cho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biết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trong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ba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dạng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tháp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trên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,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dạng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tháp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nào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có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các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biểu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hiện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ở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bảng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48.2</a:t>
            </a:r>
          </a:p>
        </p:txBody>
      </p:sp>
      <p:sp>
        <p:nvSpPr>
          <p:cNvPr id="132" name="TextBox 2">
            <a:extLst>
              <a:ext uri="{FF2B5EF4-FFF2-40B4-BE49-F238E27FC236}">
                <a16:creationId xmlns:a16="http://schemas.microsoft.com/office/drawing/2014/main" id="{AD6A140C-D7B3-4323-B7FA-9C6EED343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47935"/>
            <a:ext cx="64769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46 – BÀI 48: QUẦN THỂ NGƯỜI</a:t>
            </a:r>
          </a:p>
        </p:txBody>
      </p:sp>
      <p:sp>
        <p:nvSpPr>
          <p:cNvPr id="160" name="Rectangle 5">
            <a:extLst>
              <a:ext uri="{FF2B5EF4-FFF2-40B4-BE49-F238E27FC236}">
                <a16:creationId xmlns:a16="http://schemas.microsoft.com/office/drawing/2014/main" id="{0851C62E-6EB1-481D-8181-FD6FA3008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823161"/>
            <a:ext cx="2438400" cy="304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Rectangle 6">
            <a:extLst>
              <a:ext uri="{FF2B5EF4-FFF2-40B4-BE49-F238E27FC236}">
                <a16:creationId xmlns:a16="http://schemas.microsoft.com/office/drawing/2014/main" id="{C9FEDB30-4F5F-49C3-A4A7-FDA4680B4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051761"/>
            <a:ext cx="25908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Rectangle 7">
            <a:extLst>
              <a:ext uri="{FF2B5EF4-FFF2-40B4-BE49-F238E27FC236}">
                <a16:creationId xmlns:a16="http://schemas.microsoft.com/office/drawing/2014/main" id="{2153EC21-2A95-4200-B743-3F772E672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280361"/>
            <a:ext cx="27432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Rectangle 32">
            <a:extLst>
              <a:ext uri="{FF2B5EF4-FFF2-40B4-BE49-F238E27FC236}">
                <a16:creationId xmlns:a16="http://schemas.microsoft.com/office/drawing/2014/main" id="{9B2E8D4E-BA91-4CED-A63A-519372653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765761"/>
            <a:ext cx="12192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Rectangle 33">
            <a:extLst>
              <a:ext uri="{FF2B5EF4-FFF2-40B4-BE49-F238E27FC236}">
                <a16:creationId xmlns:a16="http://schemas.microsoft.com/office/drawing/2014/main" id="{1E2E2B8D-521C-4563-83D3-6D524478A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994361"/>
            <a:ext cx="13716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Rectangle 34">
            <a:extLst>
              <a:ext uri="{FF2B5EF4-FFF2-40B4-BE49-F238E27FC236}">
                <a16:creationId xmlns:a16="http://schemas.microsoft.com/office/drawing/2014/main" id="{2F709466-BF9C-4FE6-8A35-2F71E3266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222961"/>
            <a:ext cx="12192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Rectangle 35">
            <a:extLst>
              <a:ext uri="{FF2B5EF4-FFF2-40B4-BE49-F238E27FC236}">
                <a16:creationId xmlns:a16="http://schemas.microsoft.com/office/drawing/2014/main" id="{46BA0D32-F5CF-442B-91A2-4A653989B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451561"/>
            <a:ext cx="12192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Rectangle 36">
            <a:extLst>
              <a:ext uri="{FF2B5EF4-FFF2-40B4-BE49-F238E27FC236}">
                <a16:creationId xmlns:a16="http://schemas.microsoft.com/office/drawing/2014/main" id="{9A067ECB-B950-4348-BA40-283AB1FBA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680161"/>
            <a:ext cx="15240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Rectangle 37">
            <a:extLst>
              <a:ext uri="{FF2B5EF4-FFF2-40B4-BE49-F238E27FC236}">
                <a16:creationId xmlns:a16="http://schemas.microsoft.com/office/drawing/2014/main" id="{76CC412F-49FF-4870-B2FE-DD4F6DE2C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908761"/>
            <a:ext cx="18288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Rectangle 38">
            <a:extLst>
              <a:ext uri="{FF2B5EF4-FFF2-40B4-BE49-F238E27FC236}">
                <a16:creationId xmlns:a16="http://schemas.microsoft.com/office/drawing/2014/main" id="{EF0EB8AB-6BC5-4ADB-9492-EC17AFFA9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137361"/>
            <a:ext cx="19812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Rectangle 39">
            <a:extLst>
              <a:ext uri="{FF2B5EF4-FFF2-40B4-BE49-F238E27FC236}">
                <a16:creationId xmlns:a16="http://schemas.microsoft.com/office/drawing/2014/main" id="{BE51F969-B35F-4EDF-8397-C5315F74F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365961"/>
            <a:ext cx="21336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Rectangle 40">
            <a:extLst>
              <a:ext uri="{FF2B5EF4-FFF2-40B4-BE49-F238E27FC236}">
                <a16:creationId xmlns:a16="http://schemas.microsoft.com/office/drawing/2014/main" id="{C1AF506A-C3C5-44C2-86EC-A6998E276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594561"/>
            <a:ext cx="22860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Rectangle 41">
            <a:extLst>
              <a:ext uri="{FF2B5EF4-FFF2-40B4-BE49-F238E27FC236}">
                <a16:creationId xmlns:a16="http://schemas.microsoft.com/office/drawing/2014/main" id="{905C51BB-446F-414E-83AD-58D72D845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37161"/>
            <a:ext cx="10668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Rectangle 47">
            <a:extLst>
              <a:ext uri="{FF2B5EF4-FFF2-40B4-BE49-F238E27FC236}">
                <a16:creationId xmlns:a16="http://schemas.microsoft.com/office/drawing/2014/main" id="{BAA9AA4E-1641-4226-8EB4-047F28593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622761"/>
            <a:ext cx="4572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Rectangle 48">
            <a:extLst>
              <a:ext uri="{FF2B5EF4-FFF2-40B4-BE49-F238E27FC236}">
                <a16:creationId xmlns:a16="http://schemas.microsoft.com/office/drawing/2014/main" id="{6C90CED3-12D9-4784-8096-A143444D6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079961"/>
            <a:ext cx="7620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Rectangle 49">
            <a:extLst>
              <a:ext uri="{FF2B5EF4-FFF2-40B4-BE49-F238E27FC236}">
                <a16:creationId xmlns:a16="http://schemas.microsoft.com/office/drawing/2014/main" id="{948D2744-5533-459E-AB0E-51E90B54A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308561"/>
            <a:ext cx="9144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Rectangle 50">
            <a:extLst>
              <a:ext uri="{FF2B5EF4-FFF2-40B4-BE49-F238E27FC236}">
                <a16:creationId xmlns:a16="http://schemas.microsoft.com/office/drawing/2014/main" id="{FB0B59E8-DF38-4B33-B4DB-09876EEF5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851361"/>
            <a:ext cx="6096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Line 123">
            <a:extLst>
              <a:ext uri="{FF2B5EF4-FFF2-40B4-BE49-F238E27FC236}">
                <a16:creationId xmlns:a16="http://schemas.microsoft.com/office/drawing/2014/main" id="{BFFE5149-0CFF-4CB4-AD85-5CA4B0DF0F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00418" y="5760204"/>
            <a:ext cx="3019582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 Box 136">
            <a:extLst>
              <a:ext uri="{FF2B5EF4-FFF2-40B4-BE49-F238E27FC236}">
                <a16:creationId xmlns:a16="http://schemas.microsoft.com/office/drawing/2014/main" id="{677C0205-7E9E-464C-95A2-3B6C430B7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66137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9" name="Text Box 137">
            <a:extLst>
              <a:ext uri="{FF2B5EF4-FFF2-40B4-BE49-F238E27FC236}">
                <a16:creationId xmlns:a16="http://schemas.microsoft.com/office/drawing/2014/main" id="{4F18911E-E729-4E5A-9CF8-AAB2C629A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766137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0" name="Text Box 138">
            <a:extLst>
              <a:ext uri="{FF2B5EF4-FFF2-40B4-BE49-F238E27FC236}">
                <a16:creationId xmlns:a16="http://schemas.microsoft.com/office/drawing/2014/main" id="{0E356883-B8EB-409D-9103-7C67C0696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786735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1" name="Text Box 139">
            <a:extLst>
              <a:ext uri="{FF2B5EF4-FFF2-40B4-BE49-F238E27FC236}">
                <a16:creationId xmlns:a16="http://schemas.microsoft.com/office/drawing/2014/main" id="{B40890B1-EA0B-45B8-BF40-96C7BA7D5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766137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2" name="Text Box 140">
            <a:extLst>
              <a:ext uri="{FF2B5EF4-FFF2-40B4-BE49-F238E27FC236}">
                <a16:creationId xmlns:a16="http://schemas.microsoft.com/office/drawing/2014/main" id="{F1D9FA6E-0DC1-402B-A2B7-08A51F4F4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766137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3" name="Text Box 141">
            <a:extLst>
              <a:ext uri="{FF2B5EF4-FFF2-40B4-BE49-F238E27FC236}">
                <a16:creationId xmlns:a16="http://schemas.microsoft.com/office/drawing/2014/main" id="{D743BD39-3C6C-4822-8AE0-091EB5C37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766137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4" name="Text Box 142">
            <a:extLst>
              <a:ext uri="{FF2B5EF4-FFF2-40B4-BE49-F238E27FC236}">
                <a16:creationId xmlns:a16="http://schemas.microsoft.com/office/drawing/2014/main" id="{3B3EC1CB-9B80-4F7A-8686-17069B930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766137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5" name="Text Box 143">
            <a:extLst>
              <a:ext uri="{FF2B5EF4-FFF2-40B4-BE49-F238E27FC236}">
                <a16:creationId xmlns:a16="http://schemas.microsoft.com/office/drawing/2014/main" id="{20112EA7-1387-4F80-85F5-9439D0D2D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766137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7" name="Rectangle 9">
            <a:extLst>
              <a:ext uri="{FF2B5EF4-FFF2-40B4-BE49-F238E27FC236}">
                <a16:creationId xmlns:a16="http://schemas.microsoft.com/office/drawing/2014/main" id="{9C508DEA-A154-4F9F-9BFD-6A55956D1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508961"/>
            <a:ext cx="28956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Text Box 74">
            <a:extLst>
              <a:ext uri="{FF2B5EF4-FFF2-40B4-BE49-F238E27FC236}">
                <a16:creationId xmlns:a16="http://schemas.microsoft.com/office/drawing/2014/main" id="{40F1693B-17E8-4C2C-BD0D-84C90F1C9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954" y="6237291"/>
            <a:ext cx="3819046" cy="461665"/>
          </a:xfrm>
          <a:prstGeom prst="rect">
            <a:avLst/>
          </a:prstGeom>
          <a:solidFill>
            <a:srgbClr val="07D78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1989</a:t>
            </a:r>
          </a:p>
        </p:txBody>
      </p:sp>
      <p:sp>
        <p:nvSpPr>
          <p:cNvPr id="189" name="Oval 76">
            <a:extLst>
              <a:ext uri="{FF2B5EF4-FFF2-40B4-BE49-F238E27FC236}">
                <a16:creationId xmlns:a16="http://schemas.microsoft.com/office/drawing/2014/main" id="{98D316D6-7005-45CB-B63C-4DDA8A8DB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983844"/>
            <a:ext cx="457200" cy="385419"/>
          </a:xfrm>
          <a:prstGeom prst="ellipse">
            <a:avLst/>
          </a:prstGeom>
          <a:solidFill>
            <a:srgbClr val="F0282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0" name="Text Box 81">
            <a:extLst>
              <a:ext uri="{FF2B5EF4-FFF2-40B4-BE49-F238E27FC236}">
                <a16:creationId xmlns:a16="http://schemas.microsoft.com/office/drawing/2014/main" id="{4867B017-3B22-4DA5-AD14-8A512D26C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75596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</p:txBody>
      </p:sp>
      <p:sp>
        <p:nvSpPr>
          <p:cNvPr id="191" name="Text Box 82">
            <a:extLst>
              <a:ext uri="{FF2B5EF4-FFF2-40B4-BE49-F238E27FC236}">
                <a16:creationId xmlns:a16="http://schemas.microsoft.com/office/drawing/2014/main" id="{9C6B418D-0193-4E93-AAC3-E2D76C89C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875596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Line 94">
            <a:extLst>
              <a:ext uri="{FF2B5EF4-FFF2-40B4-BE49-F238E27FC236}">
                <a16:creationId xmlns:a16="http://schemas.microsoft.com/office/drawing/2014/main" id="{7EFEB274-E5E9-4818-B903-4A9D7A1C6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6106" y="5744706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Line 95">
            <a:extLst>
              <a:ext uri="{FF2B5EF4-FFF2-40B4-BE49-F238E27FC236}">
                <a16:creationId xmlns:a16="http://schemas.microsoft.com/office/drawing/2014/main" id="{0E225BB9-B472-4542-8492-D34419349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1608" y="5744706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Line 98">
            <a:extLst>
              <a:ext uri="{FF2B5EF4-FFF2-40B4-BE49-F238E27FC236}">
                <a16:creationId xmlns:a16="http://schemas.microsoft.com/office/drawing/2014/main" id="{25B7447C-4ECF-465D-8A7C-62D1864364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5106" y="5744706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Line 112">
            <a:extLst>
              <a:ext uri="{FF2B5EF4-FFF2-40B4-BE49-F238E27FC236}">
                <a16:creationId xmlns:a16="http://schemas.microsoft.com/office/drawing/2014/main" id="{B459BCB1-952B-4507-AB56-EC09C532C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106" y="5744706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Line 119">
            <a:extLst>
              <a:ext uri="{FF2B5EF4-FFF2-40B4-BE49-F238E27FC236}">
                <a16:creationId xmlns:a16="http://schemas.microsoft.com/office/drawing/2014/main" id="{100ECEE4-C722-40F7-B9B1-A2BCEB384E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5306" y="5744706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Line 121">
            <a:extLst>
              <a:ext uri="{FF2B5EF4-FFF2-40B4-BE49-F238E27FC236}">
                <a16:creationId xmlns:a16="http://schemas.microsoft.com/office/drawing/2014/main" id="{3CE3EDFB-878C-4ECF-93CC-62F58E31C6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5744706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Line 124">
            <a:extLst>
              <a:ext uri="{FF2B5EF4-FFF2-40B4-BE49-F238E27FC236}">
                <a16:creationId xmlns:a16="http://schemas.microsoft.com/office/drawing/2014/main" id="{9C2AA512-9D88-4FE5-AADF-6FF94D7F32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7306" y="5744706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Line 124">
            <a:extLst>
              <a:ext uri="{FF2B5EF4-FFF2-40B4-BE49-F238E27FC236}">
                <a16:creationId xmlns:a16="http://schemas.microsoft.com/office/drawing/2014/main" id="{D441CB9E-37BD-4E85-8D52-953D4C4CA62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1804" y="5715000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Rectangle 11">
            <a:extLst>
              <a:ext uri="{FF2B5EF4-FFF2-40B4-BE49-F238E27FC236}">
                <a16:creationId xmlns:a16="http://schemas.microsoft.com/office/drawing/2014/main" id="{1BD5DC44-B758-460B-8891-7D9185072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075693"/>
            <a:ext cx="25146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4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Rectangle 12">
            <a:extLst>
              <a:ext uri="{FF2B5EF4-FFF2-40B4-BE49-F238E27FC236}">
                <a16:creationId xmlns:a16="http://schemas.microsoft.com/office/drawing/2014/main" id="{D1DAC4BC-D0D6-4A24-AAE9-35E0E48FC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04293"/>
            <a:ext cx="2667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Rectangle 13">
            <a:extLst>
              <a:ext uri="{FF2B5EF4-FFF2-40B4-BE49-F238E27FC236}">
                <a16:creationId xmlns:a16="http://schemas.microsoft.com/office/drawing/2014/main" id="{77954800-ED69-4793-B171-B244623C1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532893"/>
            <a:ext cx="29718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40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Rectangle 14">
            <a:extLst>
              <a:ext uri="{FF2B5EF4-FFF2-40B4-BE49-F238E27FC236}">
                <a16:creationId xmlns:a16="http://schemas.microsoft.com/office/drawing/2014/main" id="{ED32938C-3B28-4788-BEEE-D2D7BBD1F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789693"/>
            <a:ext cx="9906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Rectangle 15">
            <a:extLst>
              <a:ext uri="{FF2B5EF4-FFF2-40B4-BE49-F238E27FC236}">
                <a16:creationId xmlns:a16="http://schemas.microsoft.com/office/drawing/2014/main" id="{97158EAA-C7E5-4C1C-9057-4AE998F06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018293"/>
            <a:ext cx="11430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Rectangle 16">
            <a:extLst>
              <a:ext uri="{FF2B5EF4-FFF2-40B4-BE49-F238E27FC236}">
                <a16:creationId xmlns:a16="http://schemas.microsoft.com/office/drawing/2014/main" id="{4B07AFB5-6AE5-4770-B678-3587537C7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246893"/>
            <a:ext cx="12954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Rectangle 17">
            <a:extLst>
              <a:ext uri="{FF2B5EF4-FFF2-40B4-BE49-F238E27FC236}">
                <a16:creationId xmlns:a16="http://schemas.microsoft.com/office/drawing/2014/main" id="{57C52D67-DD2E-472E-AA9B-A26334A6B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475493"/>
            <a:ext cx="14478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" name="Rectangle 18">
            <a:extLst>
              <a:ext uri="{FF2B5EF4-FFF2-40B4-BE49-F238E27FC236}">
                <a16:creationId xmlns:a16="http://schemas.microsoft.com/office/drawing/2014/main" id="{A4E80C6F-E584-4625-BD1D-D82E1666A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704093"/>
            <a:ext cx="16002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40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Rectangle 19">
            <a:extLst>
              <a:ext uri="{FF2B5EF4-FFF2-40B4-BE49-F238E27FC236}">
                <a16:creationId xmlns:a16="http://schemas.microsoft.com/office/drawing/2014/main" id="{D18038AA-FD1E-40D5-A54F-ECE2F0F3B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932693"/>
            <a:ext cx="17526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1" name="Rectangle 20">
            <a:extLst>
              <a:ext uri="{FF2B5EF4-FFF2-40B4-BE49-F238E27FC236}">
                <a16:creationId xmlns:a16="http://schemas.microsoft.com/office/drawing/2014/main" id="{B122BF6A-665E-4501-8689-6C8AD6877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161293"/>
            <a:ext cx="19050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Rectangle 21">
            <a:extLst>
              <a:ext uri="{FF2B5EF4-FFF2-40B4-BE49-F238E27FC236}">
                <a16:creationId xmlns:a16="http://schemas.microsoft.com/office/drawing/2014/main" id="{73AD3146-27BA-46FD-9D6F-C6BF9CEC4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389893"/>
            <a:ext cx="20574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Rectangle 22">
            <a:extLst>
              <a:ext uri="{FF2B5EF4-FFF2-40B4-BE49-F238E27FC236}">
                <a16:creationId xmlns:a16="http://schemas.microsoft.com/office/drawing/2014/main" id="{C2363CC5-D907-4D3D-BF2F-6C8329980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18493"/>
            <a:ext cx="22098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Rectangle 23">
            <a:extLst>
              <a:ext uri="{FF2B5EF4-FFF2-40B4-BE49-F238E27FC236}">
                <a16:creationId xmlns:a16="http://schemas.microsoft.com/office/drawing/2014/main" id="{A97E153E-6A20-48CC-890E-D3380AB4F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847093"/>
            <a:ext cx="23622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Rectangle 51">
            <a:extLst>
              <a:ext uri="{FF2B5EF4-FFF2-40B4-BE49-F238E27FC236}">
                <a16:creationId xmlns:a16="http://schemas.microsoft.com/office/drawing/2014/main" id="{B714F979-F91F-4238-A7D1-58252F625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103893"/>
            <a:ext cx="5334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6" name="Rectangle 52">
            <a:extLst>
              <a:ext uri="{FF2B5EF4-FFF2-40B4-BE49-F238E27FC236}">
                <a16:creationId xmlns:a16="http://schemas.microsoft.com/office/drawing/2014/main" id="{656E7CA8-605A-4114-A198-3893F0C2E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561093"/>
            <a:ext cx="8382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" name="Rectangle 53">
            <a:extLst>
              <a:ext uri="{FF2B5EF4-FFF2-40B4-BE49-F238E27FC236}">
                <a16:creationId xmlns:a16="http://schemas.microsoft.com/office/drawing/2014/main" id="{06394B73-1391-4879-BAA0-17C2D8CAA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332493"/>
            <a:ext cx="6858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8" name="Group 54">
            <a:extLst>
              <a:ext uri="{FF2B5EF4-FFF2-40B4-BE49-F238E27FC236}">
                <a16:creationId xmlns:a16="http://schemas.microsoft.com/office/drawing/2014/main" id="{A7927C95-224D-48EF-AABC-5A61B02E4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741439"/>
              </p:ext>
            </p:extLst>
          </p:nvPr>
        </p:nvGraphicFramePr>
        <p:xfrm>
          <a:off x="2057401" y="2095758"/>
          <a:ext cx="415925" cy="3710940"/>
        </p:xfrm>
        <a:graphic>
          <a:graphicData uri="http://schemas.openxmlformats.org/drawingml/2006/table">
            <a:tbl>
              <a:tblPr/>
              <a:tblGrid>
                <a:gridCol w="41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9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9" name="Text Box 72">
            <a:extLst>
              <a:ext uri="{FF2B5EF4-FFF2-40B4-BE49-F238E27FC236}">
                <a16:creationId xmlns:a16="http://schemas.microsoft.com/office/drawing/2014/main" id="{3E3E0BFC-151B-45E4-A7CD-2BFC56336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237291"/>
            <a:ext cx="3425123" cy="46166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1970</a:t>
            </a:r>
          </a:p>
        </p:txBody>
      </p:sp>
      <p:sp>
        <p:nvSpPr>
          <p:cNvPr id="220" name="Oval 75">
            <a:extLst>
              <a:ext uri="{FF2B5EF4-FFF2-40B4-BE49-F238E27FC236}">
                <a16:creationId xmlns:a16="http://schemas.microsoft.com/office/drawing/2014/main" id="{88B6F2E4-E6ED-4695-93CE-1976C5B94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457200" cy="423519"/>
          </a:xfrm>
          <a:prstGeom prst="ellipse">
            <a:avLst/>
          </a:prstGeom>
          <a:solidFill>
            <a:srgbClr val="F0282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1" name="Text Box 78">
            <a:extLst>
              <a:ext uri="{FF2B5EF4-FFF2-40B4-BE49-F238E27FC236}">
                <a16:creationId xmlns:a16="http://schemas.microsoft.com/office/drawing/2014/main" id="{E5EFF5AF-E3DB-4CD4-9935-B67020198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2129135"/>
            <a:ext cx="1676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Line 84">
            <a:extLst>
              <a:ext uri="{FF2B5EF4-FFF2-40B4-BE49-F238E27FC236}">
                <a16:creationId xmlns:a16="http://schemas.microsoft.com/office/drawing/2014/main" id="{526BA6E1-30DD-4FFB-9D80-7DF2F3EC6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5761493"/>
            <a:ext cx="3429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Line 85">
            <a:extLst>
              <a:ext uri="{FF2B5EF4-FFF2-40B4-BE49-F238E27FC236}">
                <a16:creationId xmlns:a16="http://schemas.microsoft.com/office/drawing/2014/main" id="{4EEC4B7C-67CF-49CD-B72E-382605EFEF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761493"/>
            <a:ext cx="0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Line 86">
            <a:extLst>
              <a:ext uri="{FF2B5EF4-FFF2-40B4-BE49-F238E27FC236}">
                <a16:creationId xmlns:a16="http://schemas.microsoft.com/office/drawing/2014/main" id="{4C3D2D9C-5D9B-4EDB-B8C4-1A930C38F3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5761493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Line 87">
            <a:extLst>
              <a:ext uri="{FF2B5EF4-FFF2-40B4-BE49-F238E27FC236}">
                <a16:creationId xmlns:a16="http://schemas.microsoft.com/office/drawing/2014/main" id="{F3D2F4D9-0FC4-4DF2-A24B-2FAE566508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761493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Line 88">
            <a:extLst>
              <a:ext uri="{FF2B5EF4-FFF2-40B4-BE49-F238E27FC236}">
                <a16:creationId xmlns:a16="http://schemas.microsoft.com/office/drawing/2014/main" id="{A541AE20-11C4-406F-A8E4-7D56DA667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5761493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Line 89">
            <a:extLst>
              <a:ext uri="{FF2B5EF4-FFF2-40B4-BE49-F238E27FC236}">
                <a16:creationId xmlns:a16="http://schemas.microsoft.com/office/drawing/2014/main" id="{88E2B399-955C-409F-8D2F-31022CEFE8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5761493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Line 90">
            <a:extLst>
              <a:ext uri="{FF2B5EF4-FFF2-40B4-BE49-F238E27FC236}">
                <a16:creationId xmlns:a16="http://schemas.microsoft.com/office/drawing/2014/main" id="{8C3830A5-EFEE-48C9-886F-6601EACDD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761493"/>
            <a:ext cx="0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" name="Line 91">
            <a:extLst>
              <a:ext uri="{FF2B5EF4-FFF2-40B4-BE49-F238E27FC236}">
                <a16:creationId xmlns:a16="http://schemas.microsoft.com/office/drawing/2014/main" id="{27EA7CD7-AD06-4625-A324-2ABAC66DF3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761493"/>
            <a:ext cx="0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Line 92">
            <a:extLst>
              <a:ext uri="{FF2B5EF4-FFF2-40B4-BE49-F238E27FC236}">
                <a16:creationId xmlns:a16="http://schemas.microsoft.com/office/drawing/2014/main" id="{987B6FC9-089B-47DC-B5D5-4EB5FD2541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5761493"/>
            <a:ext cx="0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1" name="Text Box 128">
            <a:extLst>
              <a:ext uri="{FF2B5EF4-FFF2-40B4-BE49-F238E27FC236}">
                <a16:creationId xmlns:a16="http://schemas.microsoft.com/office/drawing/2014/main" id="{98D8BD60-99B9-46EE-9C0C-C0BADBB67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790069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2" name="Text Box 129">
            <a:extLst>
              <a:ext uri="{FF2B5EF4-FFF2-40B4-BE49-F238E27FC236}">
                <a16:creationId xmlns:a16="http://schemas.microsoft.com/office/drawing/2014/main" id="{F46E4120-1970-40F9-AE36-61F81A718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790069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3" name="Text Box 130">
            <a:extLst>
              <a:ext uri="{FF2B5EF4-FFF2-40B4-BE49-F238E27FC236}">
                <a16:creationId xmlns:a16="http://schemas.microsoft.com/office/drawing/2014/main" id="{7C000D13-722E-462E-870F-A8455BA49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790069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4" name="Text Box 131">
            <a:extLst>
              <a:ext uri="{FF2B5EF4-FFF2-40B4-BE49-F238E27FC236}">
                <a16:creationId xmlns:a16="http://schemas.microsoft.com/office/drawing/2014/main" id="{BCE23832-C94E-4C63-B36F-F0684115B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790069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5" name="Text Box 133">
            <a:extLst>
              <a:ext uri="{FF2B5EF4-FFF2-40B4-BE49-F238E27FC236}">
                <a16:creationId xmlns:a16="http://schemas.microsoft.com/office/drawing/2014/main" id="{A32583A7-2E27-47D6-B163-A249D732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790069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6" name="Text Box 134">
            <a:extLst>
              <a:ext uri="{FF2B5EF4-FFF2-40B4-BE49-F238E27FC236}">
                <a16:creationId xmlns:a16="http://schemas.microsoft.com/office/drawing/2014/main" id="{FC7E78B9-8B68-4A5F-8E38-54F8AA6F6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790069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7" name="Text Box 135">
            <a:extLst>
              <a:ext uri="{FF2B5EF4-FFF2-40B4-BE49-F238E27FC236}">
                <a16:creationId xmlns:a16="http://schemas.microsoft.com/office/drawing/2014/main" id="{DC6EC0CE-EB29-4266-B35A-2C9592D64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02" y="5790069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8" name="Line 150">
            <a:extLst>
              <a:ext uri="{FF2B5EF4-FFF2-40B4-BE49-F238E27FC236}">
                <a16:creationId xmlns:a16="http://schemas.microsoft.com/office/drawing/2014/main" id="{40808AA8-F81A-4F26-9E92-E846AB4BC1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5761493"/>
            <a:ext cx="0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Line 152">
            <a:extLst>
              <a:ext uri="{FF2B5EF4-FFF2-40B4-BE49-F238E27FC236}">
                <a16:creationId xmlns:a16="http://schemas.microsoft.com/office/drawing/2014/main" id="{719FDEA2-958F-424F-A8F0-D8DF9CAA8DA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5761493"/>
            <a:ext cx="0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0" name="Text Box 153">
            <a:extLst>
              <a:ext uri="{FF2B5EF4-FFF2-40B4-BE49-F238E27FC236}">
                <a16:creationId xmlns:a16="http://schemas.microsoft.com/office/drawing/2014/main" id="{2033E49E-4448-4875-827E-3DEF76755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90069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1" name="Text Box 163">
            <a:extLst>
              <a:ext uri="{FF2B5EF4-FFF2-40B4-BE49-F238E27FC236}">
                <a16:creationId xmlns:a16="http://schemas.microsoft.com/office/drawing/2014/main" id="{1237DF8E-1674-47CE-B743-CB74968C4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790069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2" name="Text Box 153">
            <a:extLst>
              <a:ext uri="{FF2B5EF4-FFF2-40B4-BE49-F238E27FC236}">
                <a16:creationId xmlns:a16="http://schemas.microsoft.com/office/drawing/2014/main" id="{94E73B98-AFF5-4D62-9E63-B1D58AD68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9" y="5799383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3" name="Rectangle 3">
            <a:extLst>
              <a:ext uri="{FF2B5EF4-FFF2-40B4-BE49-F238E27FC236}">
                <a16:creationId xmlns:a16="http://schemas.microsoft.com/office/drawing/2014/main" id="{E73302FB-CF31-4678-BB7E-1BAFD1550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2816" y="5112463"/>
            <a:ext cx="21336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4" name="Rectangle 4">
            <a:extLst>
              <a:ext uri="{FF2B5EF4-FFF2-40B4-BE49-F238E27FC236}">
                <a16:creationId xmlns:a16="http://schemas.microsoft.com/office/drawing/2014/main" id="{1FEF3906-EE95-4AE9-9A3F-E55698973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9016" y="5341063"/>
            <a:ext cx="19812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5" name="Rectangle 8">
            <a:extLst>
              <a:ext uri="{FF2B5EF4-FFF2-40B4-BE49-F238E27FC236}">
                <a16:creationId xmlns:a16="http://schemas.microsoft.com/office/drawing/2014/main" id="{CE8549FE-F503-4794-A509-74A81EE5C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2816" y="5569663"/>
            <a:ext cx="21336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6" name="Rectangle 10">
            <a:extLst>
              <a:ext uri="{FF2B5EF4-FFF2-40B4-BE49-F238E27FC236}">
                <a16:creationId xmlns:a16="http://schemas.microsoft.com/office/drawing/2014/main" id="{E6F9A35C-C88F-497A-A84B-446BA24DB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0416" y="4807663"/>
            <a:ext cx="2438400" cy="304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7" name="Rectangle 24">
            <a:extLst>
              <a:ext uri="{FF2B5EF4-FFF2-40B4-BE49-F238E27FC236}">
                <a16:creationId xmlns:a16="http://schemas.microsoft.com/office/drawing/2014/main" id="{BAA61521-EB3D-4100-BE99-4BFAF0AA2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2816" y="3055063"/>
            <a:ext cx="20574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8" name="Rectangle 25">
            <a:extLst>
              <a:ext uri="{FF2B5EF4-FFF2-40B4-BE49-F238E27FC236}">
                <a16:creationId xmlns:a16="http://schemas.microsoft.com/office/drawing/2014/main" id="{9CBFF208-133D-4FE7-BA6D-0617E5968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2816" y="3283663"/>
            <a:ext cx="20574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9" name="Rectangle 26">
            <a:extLst>
              <a:ext uri="{FF2B5EF4-FFF2-40B4-BE49-F238E27FC236}">
                <a16:creationId xmlns:a16="http://schemas.microsoft.com/office/drawing/2014/main" id="{5596A9C8-4B48-4FA6-AA40-0E32095E0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6616" y="3512263"/>
            <a:ext cx="22098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0" name="Rectangle 27">
            <a:extLst>
              <a:ext uri="{FF2B5EF4-FFF2-40B4-BE49-F238E27FC236}">
                <a16:creationId xmlns:a16="http://schemas.microsoft.com/office/drawing/2014/main" id="{468493FC-CAAE-4BC0-A4F9-56934614A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6616" y="3740863"/>
            <a:ext cx="22098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1" name="Rectangle 28">
            <a:extLst>
              <a:ext uri="{FF2B5EF4-FFF2-40B4-BE49-F238E27FC236}">
                <a16:creationId xmlns:a16="http://schemas.microsoft.com/office/drawing/2014/main" id="{4F33F0D0-5F5B-4A2E-BEB3-E9A883AC4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9016" y="3969463"/>
            <a:ext cx="19050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2" name="Rectangle 29">
            <a:extLst>
              <a:ext uri="{FF2B5EF4-FFF2-40B4-BE49-F238E27FC236}">
                <a16:creationId xmlns:a16="http://schemas.microsoft.com/office/drawing/2014/main" id="{22EE9DE6-D82C-46CC-98EB-D5509F5F4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5216" y="4198063"/>
            <a:ext cx="17526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3" name="Rectangle 30">
            <a:extLst>
              <a:ext uri="{FF2B5EF4-FFF2-40B4-BE49-F238E27FC236}">
                <a16:creationId xmlns:a16="http://schemas.microsoft.com/office/drawing/2014/main" id="{9A591261-8F79-4DE8-A7FC-BB6089019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9016" y="4426663"/>
            <a:ext cx="19812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4" name="Rectangle 31">
            <a:extLst>
              <a:ext uri="{FF2B5EF4-FFF2-40B4-BE49-F238E27FC236}">
                <a16:creationId xmlns:a16="http://schemas.microsoft.com/office/drawing/2014/main" id="{71230A91-9D49-455A-888F-D4DE66E03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0416" y="4655263"/>
            <a:ext cx="24384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5" name="Rectangle 42">
            <a:extLst>
              <a:ext uri="{FF2B5EF4-FFF2-40B4-BE49-F238E27FC236}">
                <a16:creationId xmlns:a16="http://schemas.microsoft.com/office/drawing/2014/main" id="{C1FF3C8A-3DD9-4342-9C59-9C665A307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8616" y="1683463"/>
            <a:ext cx="6858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6" name="Rectangle 43">
            <a:extLst>
              <a:ext uri="{FF2B5EF4-FFF2-40B4-BE49-F238E27FC236}">
                <a16:creationId xmlns:a16="http://schemas.microsoft.com/office/drawing/2014/main" id="{A93B18A3-21CE-469F-883A-107EA5520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216" y="1912063"/>
            <a:ext cx="9144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7" name="Rectangle 44">
            <a:extLst>
              <a:ext uri="{FF2B5EF4-FFF2-40B4-BE49-F238E27FC236}">
                <a16:creationId xmlns:a16="http://schemas.microsoft.com/office/drawing/2014/main" id="{9D9C4E1C-B140-490C-B422-9E4CD203C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0016" y="2140663"/>
            <a:ext cx="11430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8" name="Rectangle 45">
            <a:extLst>
              <a:ext uri="{FF2B5EF4-FFF2-40B4-BE49-F238E27FC236}">
                <a16:creationId xmlns:a16="http://schemas.microsoft.com/office/drawing/2014/main" id="{F2EE3A9C-A16F-4EFF-AD12-C634A00FA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616" y="2369263"/>
            <a:ext cx="14478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9" name="Rectangle 46">
            <a:extLst>
              <a:ext uri="{FF2B5EF4-FFF2-40B4-BE49-F238E27FC236}">
                <a16:creationId xmlns:a16="http://schemas.microsoft.com/office/drawing/2014/main" id="{98D409F3-EFD7-47B6-A100-117A7B03A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5216" y="2597863"/>
            <a:ext cx="17526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1" name="Text Box 73">
            <a:extLst>
              <a:ext uri="{FF2B5EF4-FFF2-40B4-BE49-F238E27FC236}">
                <a16:creationId xmlns:a16="http://schemas.microsoft.com/office/drawing/2014/main" id="{76EF7BFC-92AA-4E56-8FC7-C1456BF2A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569" y="6237291"/>
            <a:ext cx="3957231" cy="461665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Tháp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Thụy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1955</a:t>
            </a:r>
          </a:p>
        </p:txBody>
      </p:sp>
      <p:sp>
        <p:nvSpPr>
          <p:cNvPr id="262" name="Oval 77">
            <a:extLst>
              <a:ext uri="{FF2B5EF4-FFF2-40B4-BE49-F238E27FC236}">
                <a16:creationId xmlns:a16="http://schemas.microsoft.com/office/drawing/2014/main" id="{03454512-C827-4576-A233-8B385F35F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4235" y="1983844"/>
            <a:ext cx="434597" cy="385419"/>
          </a:xfrm>
          <a:prstGeom prst="ellipse">
            <a:avLst/>
          </a:prstGeom>
          <a:solidFill>
            <a:srgbClr val="F0282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63" name="Line 100">
            <a:extLst>
              <a:ext uri="{FF2B5EF4-FFF2-40B4-BE49-F238E27FC236}">
                <a16:creationId xmlns:a16="http://schemas.microsoft.com/office/drawing/2014/main" id="{59487214-9DF7-4B50-9B7D-2632D2CBBB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2816" y="5798263"/>
            <a:ext cx="21336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4" name="Line 101">
            <a:extLst>
              <a:ext uri="{FF2B5EF4-FFF2-40B4-BE49-F238E27FC236}">
                <a16:creationId xmlns:a16="http://schemas.microsoft.com/office/drawing/2014/main" id="{59202789-491E-4F44-8644-8212893825C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1016" y="5798263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5" name="Line 103">
            <a:extLst>
              <a:ext uri="{FF2B5EF4-FFF2-40B4-BE49-F238E27FC236}">
                <a16:creationId xmlns:a16="http://schemas.microsoft.com/office/drawing/2014/main" id="{EDC0AF19-E87E-46FC-8972-B9E8C75ED6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08216" y="5798263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" name="Line 104">
            <a:extLst>
              <a:ext uri="{FF2B5EF4-FFF2-40B4-BE49-F238E27FC236}">
                <a16:creationId xmlns:a16="http://schemas.microsoft.com/office/drawing/2014/main" id="{F43B82FC-FEA4-4665-9EC0-88CF995F8D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89216" y="5798263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7" name="Line 105">
            <a:extLst>
              <a:ext uri="{FF2B5EF4-FFF2-40B4-BE49-F238E27FC236}">
                <a16:creationId xmlns:a16="http://schemas.microsoft.com/office/drawing/2014/main" id="{2F76C01B-AE6A-4804-B634-BA26EF8BF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0016" y="5798263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8" name="Line 106">
            <a:extLst>
              <a:ext uri="{FF2B5EF4-FFF2-40B4-BE49-F238E27FC236}">
                <a16:creationId xmlns:a16="http://schemas.microsoft.com/office/drawing/2014/main" id="{B97A4CF8-B878-4FE2-9296-361503FD4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9016" y="5798263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9" name="Line 110">
            <a:extLst>
              <a:ext uri="{FF2B5EF4-FFF2-40B4-BE49-F238E27FC236}">
                <a16:creationId xmlns:a16="http://schemas.microsoft.com/office/drawing/2014/main" id="{F3BB3AF1-ABA0-4AC7-8454-929706DDE9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70216" y="5798263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0" name="Text Box 144">
            <a:extLst>
              <a:ext uri="{FF2B5EF4-FFF2-40B4-BE49-F238E27FC236}">
                <a16:creationId xmlns:a16="http://schemas.microsoft.com/office/drawing/2014/main" id="{DDAD1E1F-FF88-4E89-8E28-840A0220C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6616" y="5826839"/>
            <a:ext cx="30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1" name="Text Box 145">
            <a:extLst>
              <a:ext uri="{FF2B5EF4-FFF2-40B4-BE49-F238E27FC236}">
                <a16:creationId xmlns:a16="http://schemas.microsoft.com/office/drawing/2014/main" id="{821EE46C-431F-4BCD-9A73-282FCEB74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7616" y="5826839"/>
            <a:ext cx="30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2" name="Text Box 146">
            <a:extLst>
              <a:ext uri="{FF2B5EF4-FFF2-40B4-BE49-F238E27FC236}">
                <a16:creationId xmlns:a16="http://schemas.microsoft.com/office/drawing/2014/main" id="{3C1523FD-7A9F-4651-B50C-A7FA74954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8616" y="5826839"/>
            <a:ext cx="30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3" name="Text Box 147">
            <a:extLst>
              <a:ext uri="{FF2B5EF4-FFF2-40B4-BE49-F238E27FC236}">
                <a16:creationId xmlns:a16="http://schemas.microsoft.com/office/drawing/2014/main" id="{1B61761A-E4EE-456D-90F0-9E775B038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5816" y="5826839"/>
            <a:ext cx="30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4" name="Text Box 148">
            <a:extLst>
              <a:ext uri="{FF2B5EF4-FFF2-40B4-BE49-F238E27FC236}">
                <a16:creationId xmlns:a16="http://schemas.microsoft.com/office/drawing/2014/main" id="{50838940-ED1D-43C5-A543-6F9AB29AD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816" y="5826839"/>
            <a:ext cx="30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5" name="Text Box 149">
            <a:extLst>
              <a:ext uri="{FF2B5EF4-FFF2-40B4-BE49-F238E27FC236}">
                <a16:creationId xmlns:a16="http://schemas.microsoft.com/office/drawing/2014/main" id="{6F71A62C-61BF-49B4-9037-1A444E00F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7816" y="5826839"/>
            <a:ext cx="30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6" name="Text Box 154">
            <a:extLst>
              <a:ext uri="{FF2B5EF4-FFF2-40B4-BE49-F238E27FC236}">
                <a16:creationId xmlns:a16="http://schemas.microsoft.com/office/drawing/2014/main" id="{58931987-811F-414F-B2EF-536C9E1D8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8316" y="5798263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77" name="Rectangle 157">
            <a:extLst>
              <a:ext uri="{FF2B5EF4-FFF2-40B4-BE49-F238E27FC236}">
                <a16:creationId xmlns:a16="http://schemas.microsoft.com/office/drawing/2014/main" id="{320B632B-F122-4476-B33F-E915DF2FA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7116" y="2826462"/>
            <a:ext cx="19050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1" name="Text Box 78">
            <a:extLst>
              <a:ext uri="{FF2B5EF4-FFF2-40B4-BE49-F238E27FC236}">
                <a16:creationId xmlns:a16="http://schemas.microsoft.com/office/drawing/2014/main" id="{80A107BE-AA72-41E0-AE56-C9C831C23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9400" y="1661730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2" name="Text Box 78">
            <a:extLst>
              <a:ext uri="{FF2B5EF4-FFF2-40B4-BE49-F238E27FC236}">
                <a16:creationId xmlns:a16="http://schemas.microsoft.com/office/drawing/2014/main" id="{9C03BD9C-EB92-44D2-AFA7-76663A8FB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6827" y="1661730"/>
            <a:ext cx="1676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83" name="Group 60">
            <a:extLst>
              <a:ext uri="{FF2B5EF4-FFF2-40B4-BE49-F238E27FC236}">
                <a16:creationId xmlns:a16="http://schemas.microsoft.com/office/drawing/2014/main" id="{FD12A236-8282-494D-A2C8-80A8BEA67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88997"/>
              </p:ext>
            </p:extLst>
          </p:nvPr>
        </p:nvGraphicFramePr>
        <p:xfrm>
          <a:off x="5906154" y="1615698"/>
          <a:ext cx="418446" cy="4168100"/>
        </p:xfrm>
        <a:graphic>
          <a:graphicData uri="http://schemas.openxmlformats.org/drawingml/2006/table">
            <a:tbl>
              <a:tblPr/>
              <a:tblGrid>
                <a:gridCol w="418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2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4" name="Group 156">
            <a:extLst>
              <a:ext uri="{FF2B5EF4-FFF2-40B4-BE49-F238E27FC236}">
                <a16:creationId xmlns:a16="http://schemas.microsoft.com/office/drawing/2014/main" id="{A1FA05E3-132D-448A-9BDC-C19BE1437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422661"/>
              </p:ext>
            </p:extLst>
          </p:nvPr>
        </p:nvGraphicFramePr>
        <p:xfrm>
          <a:off x="9753600" y="1668304"/>
          <a:ext cx="433953" cy="4168100"/>
        </p:xfrm>
        <a:graphic>
          <a:graphicData uri="http://schemas.openxmlformats.org/drawingml/2006/table">
            <a:tbl>
              <a:tblPr/>
              <a:tblGrid>
                <a:gridCol w="433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29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51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78" name="Group 94">
            <a:extLst>
              <a:ext uri="{FF2B5EF4-FFF2-40B4-BE49-F238E27FC236}">
                <a16:creationId xmlns:a16="http://schemas.microsoft.com/office/drawing/2014/main" id="{F45E4051-A4F6-411C-9B95-0EE4C3696E37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70958951"/>
              </p:ext>
            </p:extLst>
          </p:nvPr>
        </p:nvGraphicFramePr>
        <p:xfrm>
          <a:off x="381000" y="1312863"/>
          <a:ext cx="11582400" cy="5410201"/>
        </p:xfrm>
        <a:graphic>
          <a:graphicData uri="http://schemas.openxmlformats.org/drawingml/2006/table">
            <a:tbl>
              <a:tblPr/>
              <a:tblGrid>
                <a:gridCol w="7522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8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hằng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thọ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tháp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tháp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tháp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tháp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2035" name="Text Box 51">
            <a:extLst>
              <a:ext uri="{FF2B5EF4-FFF2-40B4-BE49-F238E27FC236}">
                <a16:creationId xmlns:a16="http://schemas.microsoft.com/office/drawing/2014/main" id="{EEEA825A-CB75-49C7-A92C-46BF11A37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100" y="5410200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42063" name="Text Box 79">
            <a:extLst>
              <a:ext uri="{FF2B5EF4-FFF2-40B4-BE49-F238E27FC236}">
                <a16:creationId xmlns:a16="http://schemas.microsoft.com/office/drawing/2014/main" id="{D8F6E2E0-84E8-4965-B6D4-AB147347E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1189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48.2: </a:t>
            </a: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3 </a:t>
            </a: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vi-VN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64" name="Text Box 80">
            <a:extLst>
              <a:ext uri="{FF2B5EF4-FFF2-40B4-BE49-F238E27FC236}">
                <a16:creationId xmlns:a16="http://schemas.microsoft.com/office/drawing/2014/main" id="{3ED2CE0F-B6F0-4E5A-90C5-EC673D84B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100" y="3992562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42065" name="Text Box 81">
            <a:extLst>
              <a:ext uri="{FF2B5EF4-FFF2-40B4-BE49-F238E27FC236}">
                <a16:creationId xmlns:a16="http://schemas.microsoft.com/office/drawing/2014/main" id="{C4794013-5DDD-4A00-8E05-32569C1DA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100" y="2240796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42066" name="Text Box 82">
            <a:extLst>
              <a:ext uri="{FF2B5EF4-FFF2-40B4-BE49-F238E27FC236}">
                <a16:creationId xmlns:a16="http://schemas.microsoft.com/office/drawing/2014/main" id="{F43CF0D3-8A60-4EEB-9FD6-CF0B8B07B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100" y="3124200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42067" name="Text Box 83">
            <a:extLst>
              <a:ext uri="{FF2B5EF4-FFF2-40B4-BE49-F238E27FC236}">
                <a16:creationId xmlns:a16="http://schemas.microsoft.com/office/drawing/2014/main" id="{614084B2-C0B7-40AC-9678-CE720AFA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0" y="2240796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42068" name="Text Box 84">
            <a:extLst>
              <a:ext uri="{FF2B5EF4-FFF2-40B4-BE49-F238E27FC236}">
                <a16:creationId xmlns:a16="http://schemas.microsoft.com/office/drawing/2014/main" id="{EB7BB41F-8E1F-4CF5-9EE1-6250AED80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0" y="5410200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42069" name="Text Box 85">
            <a:extLst>
              <a:ext uri="{FF2B5EF4-FFF2-40B4-BE49-F238E27FC236}">
                <a16:creationId xmlns:a16="http://schemas.microsoft.com/office/drawing/2014/main" id="{44F8C24D-2CD8-4199-8135-763B5932F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0" y="3992562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42070" name="Text Box 86">
            <a:extLst>
              <a:ext uri="{FF2B5EF4-FFF2-40B4-BE49-F238E27FC236}">
                <a16:creationId xmlns:a16="http://schemas.microsoft.com/office/drawing/2014/main" id="{5237975C-66FA-4C43-9BC5-8345082CB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4200" y="6111498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42071" name="Text Box 87">
            <a:extLst>
              <a:ext uri="{FF2B5EF4-FFF2-40B4-BE49-F238E27FC236}">
                <a16:creationId xmlns:a16="http://schemas.microsoft.com/office/drawing/2014/main" id="{32E2E90E-C479-4D41-94B7-567AA8840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4200" y="4724400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BAE0886B-807D-4754-BA84-92B0231C5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2580"/>
            <a:ext cx="6476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– BÀI 48: QUẦN THỂ NGƯỜI</a:t>
            </a:r>
          </a:p>
        </p:txBody>
      </p:sp>
      <p:sp>
        <p:nvSpPr>
          <p:cNvPr id="14" name="Text Box 82">
            <a:extLst>
              <a:ext uri="{FF2B5EF4-FFF2-40B4-BE49-F238E27FC236}">
                <a16:creationId xmlns:a16="http://schemas.microsoft.com/office/drawing/2014/main" id="{AA04E15C-1639-4A07-A1F2-CC800D7AD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3124200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35" grpId="0"/>
      <p:bldP spid="42063" grpId="0"/>
      <p:bldP spid="42065" grpId="0"/>
      <p:bldP spid="42066" grpId="0"/>
      <p:bldP spid="42067" grpId="0"/>
      <p:bldP spid="42068" grpId="0"/>
      <p:bldP spid="42069" grpId="0"/>
      <p:bldP spid="4207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>
            <a:extLst>
              <a:ext uri="{FF2B5EF4-FFF2-40B4-BE49-F238E27FC236}">
                <a16:creationId xmlns:a16="http://schemas.microsoft.com/office/drawing/2014/main" id="{89F1AFEF-3053-445A-8B6E-0F4730CB3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2580"/>
            <a:ext cx="6476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46 – BÀI 48: QUẦN THỂ NGƯỜI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B7C523CA-083F-4DA0-96DE-16F3D8E9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4" y="762000"/>
            <a:ext cx="5333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Line 4">
            <a:extLst>
              <a:ext uri="{FF2B5EF4-FFF2-40B4-BE49-F238E27FC236}">
                <a16:creationId xmlns:a16="http://schemas.microsoft.com/office/drawing/2014/main" id="{9F29C92F-D617-4BF1-A579-B84F2C4B4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685800"/>
            <a:ext cx="0" cy="586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4C2397D3-56FC-41EA-927A-E96A32BF6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3" y="1759803"/>
            <a:ext cx="53339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C1AE368D-3500-4D96-B421-D8B989D44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8" y="2590800"/>
            <a:ext cx="533398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+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+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lao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64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+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lao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nhọc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65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BF000442-7280-49E6-8850-4D637D45F303}"/>
              </a:ext>
            </a:extLst>
          </p:cNvPr>
          <p:cNvSpPr/>
          <p:nvPr/>
        </p:nvSpPr>
        <p:spPr>
          <a:xfrm>
            <a:off x="5791200" y="838200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9CB6527B-7A10-4BBF-AFA0-8A411DE3562E}"/>
              </a:ext>
            </a:extLst>
          </p:cNvPr>
          <p:cNvSpPr/>
          <p:nvPr/>
        </p:nvSpPr>
        <p:spPr>
          <a:xfrm>
            <a:off x="5867400" y="1828800"/>
            <a:ext cx="624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vi-VN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19D82D5C-C136-4B3C-8F9B-D99D9E2A13FC}"/>
              </a:ext>
            </a:extLst>
          </p:cNvPr>
          <p:cNvSpPr/>
          <p:nvPr/>
        </p:nvSpPr>
        <p:spPr>
          <a:xfrm>
            <a:off x="5867399" y="3840540"/>
            <a:ext cx="6248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vi-VN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5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>
            <a:extLst>
              <a:ext uri="{FF2B5EF4-FFF2-40B4-BE49-F238E27FC236}">
                <a16:creationId xmlns:a16="http://schemas.microsoft.com/office/drawing/2014/main" id="{89F1AFEF-3053-445A-8B6E-0F4730CB3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2580"/>
            <a:ext cx="6476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46 – BÀI 48: QUẦN THỂ NGƯỜI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B7C523CA-083F-4DA0-96DE-16F3D8E9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4" y="762000"/>
            <a:ext cx="5333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Line 4">
            <a:extLst>
              <a:ext uri="{FF2B5EF4-FFF2-40B4-BE49-F238E27FC236}">
                <a16:creationId xmlns:a16="http://schemas.microsoft.com/office/drawing/2014/main" id="{9F29C92F-D617-4BF1-A579-B84F2C4B4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685800"/>
            <a:ext cx="0" cy="586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4C2397D3-56FC-41EA-927A-E96A32BF6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3" y="1600200"/>
            <a:ext cx="53339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C1AE368D-3500-4D96-B421-D8B989D44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8" y="2438400"/>
            <a:ext cx="5333988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+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+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lao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64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+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lao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nhọc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65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79FA5B70-6BD2-4D94-9A3A-2938AA601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799" y="2263125"/>
            <a:ext cx="59138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nghiên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tháp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34D9317A-E379-4AB2-BD0A-D56A92201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124200"/>
            <a:ext cx="59138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chỉnh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mức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giảm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A4D092-4FDE-4977-BA61-D4A8FFD4D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799" y="4338935"/>
            <a:ext cx="5943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09EE7E75-A04D-4F87-809E-10A5418C1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758" y="4922961"/>
            <a:ext cx="533398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298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-0.47422 0.121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11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1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8&quot;&gt;&lt;property id=&quot;20148&quot; value=&quot;5&quot;/&gt;&lt;property id=&quot;20300&quot; value=&quot;Slide 3&quot;/&gt;&lt;property id=&quot;20307&quot; value=&quot;261&quot;/&gt;&lt;/object&gt;&lt;object type=&quot;3&quot; unique_id=&quot;10009&quot;&gt;&lt;property id=&quot;20148&quot; value=&quot;5&quot;/&gt;&lt;property id=&quot;20300&quot; value=&quot;Slide 4&quot;/&gt;&lt;property id=&quot;20307&quot; value=&quot;307&quot;/&gt;&lt;/object&gt;&lt;object type=&quot;3&quot; unique_id=&quot;10015&quot;&gt;&lt;property id=&quot;20148&quot; value=&quot;5&quot;/&gt;&lt;property id=&quot;20300&quot; value=&quot;Slide 5&quot;/&gt;&lt;property id=&quot;20307&quot; value=&quot;263&quot;/&gt;&lt;/object&gt;&lt;object type=&quot;3&quot; unique_id=&quot;10016&quot;&gt;&lt;property id=&quot;20148&quot; value=&quot;5&quot;/&gt;&lt;property id=&quot;20300&quot; value=&quot;Slide 6&quot;/&gt;&lt;property id=&quot;20307&quot; value=&quot;264&quot;/&gt;&lt;/object&gt;&lt;object type=&quot;3&quot; unique_id=&quot;10017&quot;&gt;&lt;property id=&quot;20148&quot; value=&quot;5&quot;/&gt;&lt;property id=&quot;20300&quot; value=&quot;Slide 7&quot;/&gt;&lt;property id=&quot;20307&quot; value=&quot;306&quot;/&gt;&lt;/object&gt;&lt;object type=&quot;3&quot; unique_id=&quot;10018&quot;&gt;&lt;property id=&quot;20148&quot; value=&quot;5&quot;/&gt;&lt;property id=&quot;20300&quot; value=&quot;Slide 8&quot;/&gt;&lt;property id=&quot;20307&quot; value=&quot;304&quot;/&gt;&lt;/object&gt;&lt;object type=&quot;3&quot; unique_id=&quot;10019&quot;&gt;&lt;property id=&quot;20148&quot; value=&quot;5&quot;/&gt;&lt;property id=&quot;20300&quot; value=&quot;Slide 9&quot;/&gt;&lt;property id=&quot;20307&quot; value=&quot;296&quot;/&gt;&lt;/object&gt;&lt;object type=&quot;3&quot; unique_id=&quot;10020&quot;&gt;&lt;property id=&quot;20148&quot; value=&quot;5&quot;/&gt;&lt;property id=&quot;20300&quot; value=&quot;Slide 10&quot;/&gt;&lt;property id=&quot;20307&quot; value=&quot;308&quot;/&gt;&lt;/object&gt;&lt;object type=&quot;3&quot; unique_id=&quot;10021&quot;&gt;&lt;property id=&quot;20148&quot; value=&quot;5&quot;/&gt;&lt;property id=&quot;20300&quot; value=&quot;Slide 11&quot;/&gt;&lt;property id=&quot;20307&quot; value=&quot;268&quot;/&gt;&lt;/object&gt;&lt;object type=&quot;3&quot; unique_id=&quot;10023&quot;&gt;&lt;property id=&quot;20148&quot; value=&quot;5&quot;/&gt;&lt;property id=&quot;20300&quot; value=&quot;Slide 12&quot;/&gt;&lt;property id=&quot;20307&quot; value=&quot;270&quot;/&gt;&lt;/object&gt;&lt;object type=&quot;3&quot; unique_id=&quot;10024&quot;&gt;&lt;property id=&quot;20148&quot; value=&quot;5&quot;/&gt;&lt;property id=&quot;20300&quot; value=&quot;Slide 13&quot;/&gt;&lt;property id=&quot;20307&quot; value=&quot;271&quot;/&gt;&lt;/object&gt;&lt;object type=&quot;3&quot; unique_id=&quot;10025&quot;&gt;&lt;property id=&quot;20148&quot; value=&quot;5&quot;/&gt;&lt;property id=&quot;20300&quot; value=&quot;Slide 14&quot;/&gt;&lt;property id=&quot;20307&quot; value=&quot;274&quot;/&gt;&lt;/object&gt;&lt;object type=&quot;3&quot; unique_id=&quot;10027&quot;&gt;&lt;property id=&quot;20148&quot; value=&quot;5&quot;/&gt;&lt;property id=&quot;20300&quot; value=&quot;Slide 16&quot;/&gt;&lt;property id=&quot;20307&quot; value=&quot;309&quot;/&gt;&lt;/object&gt;&lt;object type=&quot;3&quot; unique_id=&quot;10028&quot;&gt;&lt;property id=&quot;20148&quot; value=&quot;5&quot;/&gt;&lt;property id=&quot;20300&quot; value=&quot;Slide 17&quot;/&gt;&lt;property id=&quot;20307&quot; value=&quot;289&quot;/&gt;&lt;/object&gt;&lt;object type=&quot;3&quot; unique_id=&quot;10029&quot;&gt;&lt;property id=&quot;20148&quot; value=&quot;5&quot;/&gt;&lt;property id=&quot;20300&quot; value=&quot;Slide 18&quot;/&gt;&lt;property id=&quot;20307&quot; value=&quot;305&quot;/&gt;&lt;/object&gt;&lt;object type=&quot;3&quot; unique_id=&quot;10030&quot;&gt;&lt;property id=&quot;20148&quot; value=&quot;5&quot;/&gt;&lt;property id=&quot;20300&quot; value=&quot;Slide 19&quot;/&gt;&lt;property id=&quot;20307&quot; value=&quot;280&quot;/&gt;&lt;/object&gt;&lt;object type=&quot;3&quot; unique_id=&quot;10031&quot;&gt;&lt;property id=&quot;20148&quot; value=&quot;5&quot;/&gt;&lt;property id=&quot;20300&quot; value=&quot;Slide 21&quot;/&gt;&lt;property id=&quot;20307&quot; value=&quot;303&quot;/&gt;&lt;/object&gt;&lt;object type=&quot;3&quot; unique_id=&quot;10032&quot;&gt;&lt;property id=&quot;20148&quot; value=&quot;5&quot;/&gt;&lt;property id=&quot;20300&quot; value=&quot;Slide 22&quot;/&gt;&lt;property id=&quot;20307&quot; value=&quot;281&quot;/&gt;&lt;/object&gt;&lt;object type=&quot;3&quot; unique_id=&quot;10033&quot;&gt;&lt;property id=&quot;20148&quot; value=&quot;5&quot;/&gt;&lt;property id=&quot;20300&quot; value=&quot;Slide 24&quot;/&gt;&lt;property id=&quot;20307&quot; value=&quot;302&quot;/&gt;&lt;/object&gt;&lt;object type=&quot;3&quot; unique_id=&quot;10035&quot;&gt;&lt;property id=&quot;20148&quot; value=&quot;5&quot;/&gt;&lt;property id=&quot;20300&quot; value=&quot;Slide 25&quot;/&gt;&lt;property id=&quot;20307&quot; value=&quot;284&quot;/&gt;&lt;/object&gt;&lt;object type=&quot;3&quot; unique_id=&quot;10036&quot;&gt;&lt;property id=&quot;20148&quot; value=&quot;5&quot;/&gt;&lt;property id=&quot;20300&quot; value=&quot;Slide 26&quot;/&gt;&lt;property id=&quot;20307&quot; value=&quot;285&quot;/&gt;&lt;/object&gt;&lt;object type=&quot;3&quot; unique_id=&quot;10037&quot;&gt;&lt;property id=&quot;20148&quot; value=&quot;5&quot;/&gt;&lt;property id=&quot;20300&quot; value=&quot;Slide 29&quot;/&gt;&lt;property id=&quot;20307&quot; value=&quot;286&quot;/&gt;&lt;/object&gt;&lt;object type=&quot;3&quot; unique_id=&quot;10039&quot;&gt;&lt;property id=&quot;20148&quot; value=&quot;5&quot;/&gt;&lt;property id=&quot;20300&quot; value=&quot;Slide 15&quot;/&gt;&lt;property id=&quot;20307&quot; value=&quot;313&quot;/&gt;&lt;/object&gt;&lt;object type=&quot;3&quot; unique_id=&quot;10040&quot;&gt;&lt;property id=&quot;20148&quot; value=&quot;5&quot;/&gt;&lt;property id=&quot;20300&quot; value=&quot;Slide 23&quot;/&gt;&lt;property id=&quot;20307&quot; value=&quot;315&quot;/&gt;&lt;/object&gt;&lt;object type=&quot;3&quot; unique_id=&quot;10041&quot;&gt;&lt;property id=&quot;20148&quot; value=&quot;5&quot;/&gt;&lt;property id=&quot;20300&quot; value=&quot;Slide 27 - &amp;quot;Sơ đồ tư duy&amp;#x0D;&amp;#x0A;&amp;quot;&quot;/&gt;&lt;property id=&quot;20307&quot; value=&quot;314&quot;/&gt;&lt;/object&gt;&lt;object type=&quot;3&quot; unique_id=&quot;10071&quot;&gt;&lt;property id=&quot;20148&quot; value=&quot;5&quot;/&gt;&lt;property id=&quot;20300&quot; value=&quot;Slide 20&quot;/&gt;&lt;property id=&quot;20307&quot; value=&quot;316&quot;/&gt;&lt;/object&gt;&lt;object type=&quot;3&quot; unique_id=&quot;10102&quot;&gt;&lt;property id=&quot;20148&quot; value=&quot;5&quot;/&gt;&lt;property id=&quot;20300&quot; value=&quot;Slide 28&quot;/&gt;&lt;property id=&quot;20307&quot; value=&quot;31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3360</TotalTime>
  <Words>2567</Words>
  <Application>Microsoft Office PowerPoint</Application>
  <PresentationFormat>Widescreen</PresentationFormat>
  <Paragraphs>294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Wingdings</vt:lpstr>
      <vt:lpstr>Wingdings 2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maychu</dc:creator>
  <cp:lastModifiedBy>Surface</cp:lastModifiedBy>
  <cp:revision>243</cp:revision>
  <dcterms:created xsi:type="dcterms:W3CDTF">2009-02-27T06:17:47Z</dcterms:created>
  <dcterms:modified xsi:type="dcterms:W3CDTF">2022-03-04T01:51:06Z</dcterms:modified>
</cp:coreProperties>
</file>